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343" r:id="rId5"/>
    <p:sldId id="396" r:id="rId6"/>
    <p:sldId id="364" r:id="rId7"/>
    <p:sldId id="392" r:id="rId8"/>
    <p:sldId id="393" r:id="rId9"/>
    <p:sldId id="394" r:id="rId10"/>
    <p:sldId id="344" r:id="rId11"/>
    <p:sldId id="356" r:id="rId12"/>
    <p:sldId id="338" r:id="rId13"/>
    <p:sldId id="345" r:id="rId14"/>
    <p:sldId id="346" r:id="rId15"/>
    <p:sldId id="347" r:id="rId16"/>
    <p:sldId id="350" r:id="rId17"/>
    <p:sldId id="351" r:id="rId18"/>
    <p:sldId id="395" r:id="rId19"/>
    <p:sldId id="352" r:id="rId20"/>
    <p:sldId id="355" r:id="rId21"/>
    <p:sldId id="359" r:id="rId22"/>
    <p:sldId id="354" r:id="rId23"/>
    <p:sldId id="358" r:id="rId24"/>
    <p:sldId id="357"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00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62"/>
    <p:restoredTop sz="85986" autoAdjust="0"/>
  </p:normalViewPr>
  <p:slideViewPr>
    <p:cSldViewPr snapToGrid="0">
      <p:cViewPr varScale="1">
        <p:scale>
          <a:sx n="99" d="100"/>
          <a:sy n="99" d="100"/>
        </p:scale>
        <p:origin x="1554" y="102"/>
      </p:cViewPr>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berl Gerd" userId="79d3369b-bf96-4398-99a5-4eff1a30dd2c" providerId="ADAL" clId="{6F8AD7BB-C107-47D9-AF4E-BEF8A066636B}"/>
    <pc:docChg chg="undo custSel addSld delSld modSld sldOrd">
      <pc:chgData name="Haberl Gerd" userId="79d3369b-bf96-4398-99a5-4eff1a30dd2c" providerId="ADAL" clId="{6F8AD7BB-C107-47D9-AF4E-BEF8A066636B}" dt="2024-03-11T10:14:40.298" v="656" actId="20577"/>
      <pc:docMkLst>
        <pc:docMk/>
      </pc:docMkLst>
      <pc:sldChg chg="del">
        <pc:chgData name="Haberl Gerd" userId="79d3369b-bf96-4398-99a5-4eff1a30dd2c" providerId="ADAL" clId="{6F8AD7BB-C107-47D9-AF4E-BEF8A066636B}" dt="2024-01-24T14:30:53.631" v="44" actId="47"/>
        <pc:sldMkLst>
          <pc:docMk/>
          <pc:sldMk cId="422662888" sldId="339"/>
        </pc:sldMkLst>
      </pc:sldChg>
      <pc:sldChg chg="del">
        <pc:chgData name="Haberl Gerd" userId="79d3369b-bf96-4398-99a5-4eff1a30dd2c" providerId="ADAL" clId="{6F8AD7BB-C107-47D9-AF4E-BEF8A066636B}" dt="2024-01-24T14:30:54.176" v="45" actId="47"/>
        <pc:sldMkLst>
          <pc:docMk/>
          <pc:sldMk cId="1574490966" sldId="340"/>
        </pc:sldMkLst>
      </pc:sldChg>
      <pc:sldChg chg="modSp mod">
        <pc:chgData name="Haberl Gerd" userId="79d3369b-bf96-4398-99a5-4eff1a30dd2c" providerId="ADAL" clId="{6F8AD7BB-C107-47D9-AF4E-BEF8A066636B}" dt="2024-01-24T14:28:36.822" v="4" actId="20577"/>
        <pc:sldMkLst>
          <pc:docMk/>
          <pc:sldMk cId="3799918245" sldId="344"/>
        </pc:sldMkLst>
        <pc:spChg chg="mod">
          <ac:chgData name="Haberl Gerd" userId="79d3369b-bf96-4398-99a5-4eff1a30dd2c" providerId="ADAL" clId="{6F8AD7BB-C107-47D9-AF4E-BEF8A066636B}" dt="2024-01-24T14:28:36.822" v="4" actId="20577"/>
          <ac:spMkLst>
            <pc:docMk/>
            <pc:sldMk cId="3799918245" sldId="344"/>
            <ac:spMk id="2" creationId="{9694FEA8-5FB4-4709-AD42-E356EDADE295}"/>
          </ac:spMkLst>
        </pc:spChg>
      </pc:sldChg>
      <pc:sldChg chg="del">
        <pc:chgData name="Haberl Gerd" userId="79d3369b-bf96-4398-99a5-4eff1a30dd2c" providerId="ADAL" clId="{6F8AD7BB-C107-47D9-AF4E-BEF8A066636B}" dt="2024-01-24T14:30:53.196" v="43" actId="47"/>
        <pc:sldMkLst>
          <pc:docMk/>
          <pc:sldMk cId="675230402" sldId="349"/>
        </pc:sldMkLst>
      </pc:sldChg>
      <pc:sldChg chg="del">
        <pc:chgData name="Haberl Gerd" userId="79d3369b-bf96-4398-99a5-4eff1a30dd2c" providerId="ADAL" clId="{6F8AD7BB-C107-47D9-AF4E-BEF8A066636B}" dt="2024-01-24T14:30:52.999" v="42" actId="47"/>
        <pc:sldMkLst>
          <pc:docMk/>
          <pc:sldMk cId="3060571366" sldId="353"/>
        </pc:sldMkLst>
      </pc:sldChg>
      <pc:sldChg chg="modSp mod">
        <pc:chgData name="Haberl Gerd" userId="79d3369b-bf96-4398-99a5-4eff1a30dd2c" providerId="ADAL" clId="{6F8AD7BB-C107-47D9-AF4E-BEF8A066636B}" dt="2024-01-24T14:31:00.545" v="46" actId="20577"/>
        <pc:sldMkLst>
          <pc:docMk/>
          <pc:sldMk cId="2663308758" sldId="357"/>
        </pc:sldMkLst>
        <pc:spChg chg="mod">
          <ac:chgData name="Haberl Gerd" userId="79d3369b-bf96-4398-99a5-4eff1a30dd2c" providerId="ADAL" clId="{6F8AD7BB-C107-47D9-AF4E-BEF8A066636B}" dt="2024-01-24T14:31:00.545" v="46" actId="20577"/>
          <ac:spMkLst>
            <pc:docMk/>
            <pc:sldMk cId="2663308758" sldId="357"/>
            <ac:spMk id="6" creationId="{19555B22-6616-5CCE-C188-C537DC10888A}"/>
          </ac:spMkLst>
        </pc:spChg>
      </pc:sldChg>
      <pc:sldChg chg="del">
        <pc:chgData name="Haberl Gerd" userId="79d3369b-bf96-4398-99a5-4eff1a30dd2c" providerId="ADAL" clId="{6F8AD7BB-C107-47D9-AF4E-BEF8A066636B}" dt="2024-01-24T14:30:52.573" v="40" actId="47"/>
        <pc:sldMkLst>
          <pc:docMk/>
          <pc:sldMk cId="4097536083" sldId="360"/>
        </pc:sldMkLst>
      </pc:sldChg>
      <pc:sldChg chg="del">
        <pc:chgData name="Haberl Gerd" userId="79d3369b-bf96-4398-99a5-4eff1a30dd2c" providerId="ADAL" clId="{6F8AD7BB-C107-47D9-AF4E-BEF8A066636B}" dt="2024-01-24T14:30:52.765" v="41" actId="47"/>
        <pc:sldMkLst>
          <pc:docMk/>
          <pc:sldMk cId="2001913175" sldId="361"/>
        </pc:sldMkLst>
      </pc:sldChg>
      <pc:sldChg chg="del">
        <pc:chgData name="Haberl Gerd" userId="79d3369b-bf96-4398-99a5-4eff1a30dd2c" providerId="ADAL" clId="{6F8AD7BB-C107-47D9-AF4E-BEF8A066636B}" dt="2024-01-24T14:30:41.987" v="12" actId="47"/>
        <pc:sldMkLst>
          <pc:docMk/>
          <pc:sldMk cId="3684339775" sldId="362"/>
        </pc:sldMkLst>
      </pc:sldChg>
      <pc:sldChg chg="del">
        <pc:chgData name="Haberl Gerd" userId="79d3369b-bf96-4398-99a5-4eff1a30dd2c" providerId="ADAL" clId="{6F8AD7BB-C107-47D9-AF4E-BEF8A066636B}" dt="2024-01-24T14:30:43.360" v="13" actId="47"/>
        <pc:sldMkLst>
          <pc:docMk/>
          <pc:sldMk cId="2537093682" sldId="363"/>
        </pc:sldMkLst>
      </pc:sldChg>
      <pc:sldChg chg="del ord">
        <pc:chgData name="Haberl Gerd" userId="79d3369b-bf96-4398-99a5-4eff1a30dd2c" providerId="ADAL" clId="{6F8AD7BB-C107-47D9-AF4E-BEF8A066636B}" dt="2024-01-24T14:30:39.794" v="11" actId="47"/>
        <pc:sldMkLst>
          <pc:docMk/>
          <pc:sldMk cId="845339708" sldId="365"/>
        </pc:sldMkLst>
      </pc:sldChg>
      <pc:sldChg chg="del">
        <pc:chgData name="Haberl Gerd" userId="79d3369b-bf96-4398-99a5-4eff1a30dd2c" providerId="ADAL" clId="{6F8AD7BB-C107-47D9-AF4E-BEF8A066636B}" dt="2024-01-24T14:30:45.039" v="15" actId="47"/>
        <pc:sldMkLst>
          <pc:docMk/>
          <pc:sldMk cId="3591141710" sldId="366"/>
        </pc:sldMkLst>
      </pc:sldChg>
      <pc:sldChg chg="del">
        <pc:chgData name="Haberl Gerd" userId="79d3369b-bf96-4398-99a5-4eff1a30dd2c" providerId="ADAL" clId="{6F8AD7BB-C107-47D9-AF4E-BEF8A066636B}" dt="2024-01-24T14:30:44.254" v="14" actId="47"/>
        <pc:sldMkLst>
          <pc:docMk/>
          <pc:sldMk cId="1288614356" sldId="367"/>
        </pc:sldMkLst>
      </pc:sldChg>
      <pc:sldChg chg="del">
        <pc:chgData name="Haberl Gerd" userId="79d3369b-bf96-4398-99a5-4eff1a30dd2c" providerId="ADAL" clId="{6F8AD7BB-C107-47D9-AF4E-BEF8A066636B}" dt="2024-01-24T14:30:45.756" v="16" actId="47"/>
        <pc:sldMkLst>
          <pc:docMk/>
          <pc:sldMk cId="2801874214" sldId="368"/>
        </pc:sldMkLst>
      </pc:sldChg>
      <pc:sldChg chg="del">
        <pc:chgData name="Haberl Gerd" userId="79d3369b-bf96-4398-99a5-4eff1a30dd2c" providerId="ADAL" clId="{6F8AD7BB-C107-47D9-AF4E-BEF8A066636B}" dt="2024-01-24T14:30:46.411" v="17" actId="47"/>
        <pc:sldMkLst>
          <pc:docMk/>
          <pc:sldMk cId="119779410" sldId="369"/>
        </pc:sldMkLst>
      </pc:sldChg>
      <pc:sldChg chg="del">
        <pc:chgData name="Haberl Gerd" userId="79d3369b-bf96-4398-99a5-4eff1a30dd2c" providerId="ADAL" clId="{6F8AD7BB-C107-47D9-AF4E-BEF8A066636B}" dt="2024-01-24T14:30:48.613" v="21" actId="47"/>
        <pc:sldMkLst>
          <pc:docMk/>
          <pc:sldMk cId="953704840" sldId="370"/>
        </pc:sldMkLst>
      </pc:sldChg>
      <pc:sldChg chg="del">
        <pc:chgData name="Haberl Gerd" userId="79d3369b-bf96-4398-99a5-4eff1a30dd2c" providerId="ADAL" clId="{6F8AD7BB-C107-47D9-AF4E-BEF8A066636B}" dt="2024-01-24T14:30:50.535" v="29" actId="47"/>
        <pc:sldMkLst>
          <pc:docMk/>
          <pc:sldMk cId="3850082904" sldId="371"/>
        </pc:sldMkLst>
      </pc:sldChg>
      <pc:sldChg chg="del">
        <pc:chgData name="Haberl Gerd" userId="79d3369b-bf96-4398-99a5-4eff1a30dd2c" providerId="ADAL" clId="{6F8AD7BB-C107-47D9-AF4E-BEF8A066636B}" dt="2024-01-24T14:30:52.159" v="38" actId="47"/>
        <pc:sldMkLst>
          <pc:docMk/>
          <pc:sldMk cId="3753891409" sldId="372"/>
        </pc:sldMkLst>
      </pc:sldChg>
      <pc:sldChg chg="del">
        <pc:chgData name="Haberl Gerd" userId="79d3369b-bf96-4398-99a5-4eff1a30dd2c" providerId="ADAL" clId="{6F8AD7BB-C107-47D9-AF4E-BEF8A066636B}" dt="2024-01-24T14:30:49.289" v="23" actId="47"/>
        <pc:sldMkLst>
          <pc:docMk/>
          <pc:sldMk cId="486548239" sldId="373"/>
        </pc:sldMkLst>
      </pc:sldChg>
      <pc:sldChg chg="del">
        <pc:chgData name="Haberl Gerd" userId="79d3369b-bf96-4398-99a5-4eff1a30dd2c" providerId="ADAL" clId="{6F8AD7BB-C107-47D9-AF4E-BEF8A066636B}" dt="2024-01-24T14:30:50.344" v="28" actId="47"/>
        <pc:sldMkLst>
          <pc:docMk/>
          <pc:sldMk cId="4201420631" sldId="374"/>
        </pc:sldMkLst>
      </pc:sldChg>
      <pc:sldChg chg="del">
        <pc:chgData name="Haberl Gerd" userId="79d3369b-bf96-4398-99a5-4eff1a30dd2c" providerId="ADAL" clId="{6F8AD7BB-C107-47D9-AF4E-BEF8A066636B}" dt="2024-01-24T14:30:49.998" v="26" actId="47"/>
        <pc:sldMkLst>
          <pc:docMk/>
          <pc:sldMk cId="489174039" sldId="375"/>
        </pc:sldMkLst>
      </pc:sldChg>
      <pc:sldChg chg="del">
        <pc:chgData name="Haberl Gerd" userId="79d3369b-bf96-4398-99a5-4eff1a30dd2c" providerId="ADAL" clId="{6F8AD7BB-C107-47D9-AF4E-BEF8A066636B}" dt="2024-01-24T14:30:47.110" v="18" actId="47"/>
        <pc:sldMkLst>
          <pc:docMk/>
          <pc:sldMk cId="2805116511" sldId="376"/>
        </pc:sldMkLst>
      </pc:sldChg>
      <pc:sldChg chg="del">
        <pc:chgData name="Haberl Gerd" userId="79d3369b-bf96-4398-99a5-4eff1a30dd2c" providerId="ADAL" clId="{6F8AD7BB-C107-47D9-AF4E-BEF8A066636B}" dt="2024-01-24T14:30:47.554" v="19" actId="47"/>
        <pc:sldMkLst>
          <pc:docMk/>
          <pc:sldMk cId="3559856584" sldId="377"/>
        </pc:sldMkLst>
      </pc:sldChg>
      <pc:sldChg chg="del">
        <pc:chgData name="Haberl Gerd" userId="79d3369b-bf96-4398-99a5-4eff1a30dd2c" providerId="ADAL" clId="{6F8AD7BB-C107-47D9-AF4E-BEF8A066636B}" dt="2024-01-24T14:30:48.052" v="20" actId="47"/>
        <pc:sldMkLst>
          <pc:docMk/>
          <pc:sldMk cId="2902344687" sldId="378"/>
        </pc:sldMkLst>
      </pc:sldChg>
      <pc:sldChg chg="del">
        <pc:chgData name="Haberl Gerd" userId="79d3369b-bf96-4398-99a5-4eff1a30dd2c" providerId="ADAL" clId="{6F8AD7BB-C107-47D9-AF4E-BEF8A066636B}" dt="2024-01-24T14:30:49.029" v="22" actId="47"/>
        <pc:sldMkLst>
          <pc:docMk/>
          <pc:sldMk cId="1500767771" sldId="379"/>
        </pc:sldMkLst>
      </pc:sldChg>
      <pc:sldChg chg="del">
        <pc:chgData name="Haberl Gerd" userId="79d3369b-bf96-4398-99a5-4eff1a30dd2c" providerId="ADAL" clId="{6F8AD7BB-C107-47D9-AF4E-BEF8A066636B}" dt="2024-01-24T14:30:49.596" v="24" actId="47"/>
        <pc:sldMkLst>
          <pc:docMk/>
          <pc:sldMk cId="4258638525" sldId="380"/>
        </pc:sldMkLst>
      </pc:sldChg>
      <pc:sldChg chg="del">
        <pc:chgData name="Haberl Gerd" userId="79d3369b-bf96-4398-99a5-4eff1a30dd2c" providerId="ADAL" clId="{6F8AD7BB-C107-47D9-AF4E-BEF8A066636B}" dt="2024-01-24T14:30:49.766" v="25" actId="47"/>
        <pc:sldMkLst>
          <pc:docMk/>
          <pc:sldMk cId="1066295018" sldId="381"/>
        </pc:sldMkLst>
      </pc:sldChg>
      <pc:sldChg chg="del">
        <pc:chgData name="Haberl Gerd" userId="79d3369b-bf96-4398-99a5-4eff1a30dd2c" providerId="ADAL" clId="{6F8AD7BB-C107-47D9-AF4E-BEF8A066636B}" dt="2024-01-24T14:30:50.156" v="27" actId="47"/>
        <pc:sldMkLst>
          <pc:docMk/>
          <pc:sldMk cId="2164919305" sldId="382"/>
        </pc:sldMkLst>
      </pc:sldChg>
      <pc:sldChg chg="del">
        <pc:chgData name="Haberl Gerd" userId="79d3369b-bf96-4398-99a5-4eff1a30dd2c" providerId="ADAL" clId="{6F8AD7BB-C107-47D9-AF4E-BEF8A066636B}" dt="2024-01-24T14:30:52.030" v="37" actId="47"/>
        <pc:sldMkLst>
          <pc:docMk/>
          <pc:sldMk cId="2252771205" sldId="383"/>
        </pc:sldMkLst>
      </pc:sldChg>
      <pc:sldChg chg="del">
        <pc:chgData name="Haberl Gerd" userId="79d3369b-bf96-4398-99a5-4eff1a30dd2c" providerId="ADAL" clId="{6F8AD7BB-C107-47D9-AF4E-BEF8A066636B}" dt="2024-01-24T14:30:51.475" v="34" actId="47"/>
        <pc:sldMkLst>
          <pc:docMk/>
          <pc:sldMk cId="3529208748" sldId="384"/>
        </pc:sldMkLst>
      </pc:sldChg>
      <pc:sldChg chg="del">
        <pc:chgData name="Haberl Gerd" userId="79d3369b-bf96-4398-99a5-4eff1a30dd2c" providerId="ADAL" clId="{6F8AD7BB-C107-47D9-AF4E-BEF8A066636B}" dt="2024-01-24T14:30:50.715" v="30" actId="47"/>
        <pc:sldMkLst>
          <pc:docMk/>
          <pc:sldMk cId="3842292043" sldId="385"/>
        </pc:sldMkLst>
      </pc:sldChg>
      <pc:sldChg chg="del">
        <pc:chgData name="Haberl Gerd" userId="79d3369b-bf96-4398-99a5-4eff1a30dd2c" providerId="ADAL" clId="{6F8AD7BB-C107-47D9-AF4E-BEF8A066636B}" dt="2024-01-24T14:30:50.929" v="31" actId="47"/>
        <pc:sldMkLst>
          <pc:docMk/>
          <pc:sldMk cId="1067955259" sldId="386"/>
        </pc:sldMkLst>
      </pc:sldChg>
      <pc:sldChg chg="del">
        <pc:chgData name="Haberl Gerd" userId="79d3369b-bf96-4398-99a5-4eff1a30dd2c" providerId="ADAL" clId="{6F8AD7BB-C107-47D9-AF4E-BEF8A066636B}" dt="2024-01-24T14:30:51.117" v="32" actId="47"/>
        <pc:sldMkLst>
          <pc:docMk/>
          <pc:sldMk cId="512157326" sldId="387"/>
        </pc:sldMkLst>
      </pc:sldChg>
      <pc:sldChg chg="del">
        <pc:chgData name="Haberl Gerd" userId="79d3369b-bf96-4398-99a5-4eff1a30dd2c" providerId="ADAL" clId="{6F8AD7BB-C107-47D9-AF4E-BEF8A066636B}" dt="2024-01-24T14:30:51.272" v="33" actId="47"/>
        <pc:sldMkLst>
          <pc:docMk/>
          <pc:sldMk cId="3594615375" sldId="388"/>
        </pc:sldMkLst>
      </pc:sldChg>
      <pc:sldChg chg="del">
        <pc:chgData name="Haberl Gerd" userId="79d3369b-bf96-4398-99a5-4eff1a30dd2c" providerId="ADAL" clId="{6F8AD7BB-C107-47D9-AF4E-BEF8A066636B}" dt="2024-01-24T14:30:51.666" v="35" actId="47"/>
        <pc:sldMkLst>
          <pc:docMk/>
          <pc:sldMk cId="3042133508" sldId="389"/>
        </pc:sldMkLst>
      </pc:sldChg>
      <pc:sldChg chg="del">
        <pc:chgData name="Haberl Gerd" userId="79d3369b-bf96-4398-99a5-4eff1a30dd2c" providerId="ADAL" clId="{6F8AD7BB-C107-47D9-AF4E-BEF8A066636B}" dt="2024-01-24T14:30:51.818" v="36" actId="47"/>
        <pc:sldMkLst>
          <pc:docMk/>
          <pc:sldMk cId="4080980926" sldId="390"/>
        </pc:sldMkLst>
      </pc:sldChg>
      <pc:sldChg chg="del">
        <pc:chgData name="Haberl Gerd" userId="79d3369b-bf96-4398-99a5-4eff1a30dd2c" providerId="ADAL" clId="{6F8AD7BB-C107-47D9-AF4E-BEF8A066636B}" dt="2024-01-24T14:30:52.415" v="39" actId="47"/>
        <pc:sldMkLst>
          <pc:docMk/>
          <pc:sldMk cId="1320890957" sldId="391"/>
        </pc:sldMkLst>
      </pc:sldChg>
      <pc:sldChg chg="ord">
        <pc:chgData name="Haberl Gerd" userId="79d3369b-bf96-4398-99a5-4eff1a30dd2c" providerId="ADAL" clId="{6F8AD7BB-C107-47D9-AF4E-BEF8A066636B}" dt="2024-01-24T14:29:47.419" v="8"/>
        <pc:sldMkLst>
          <pc:docMk/>
          <pc:sldMk cId="411098817" sldId="395"/>
        </pc:sldMkLst>
      </pc:sldChg>
      <pc:sldChg chg="addSp delSp modSp add mod ord">
        <pc:chgData name="Haberl Gerd" userId="79d3369b-bf96-4398-99a5-4eff1a30dd2c" providerId="ADAL" clId="{6F8AD7BB-C107-47D9-AF4E-BEF8A066636B}" dt="2024-03-11T10:14:40.298" v="656" actId="20577"/>
        <pc:sldMkLst>
          <pc:docMk/>
          <pc:sldMk cId="3868550358" sldId="396"/>
        </pc:sldMkLst>
        <pc:spChg chg="mod">
          <ac:chgData name="Haberl Gerd" userId="79d3369b-bf96-4398-99a5-4eff1a30dd2c" providerId="ADAL" clId="{6F8AD7BB-C107-47D9-AF4E-BEF8A066636B}" dt="2024-01-29T12:10:57.765" v="541" actId="122"/>
          <ac:spMkLst>
            <pc:docMk/>
            <pc:sldMk cId="3868550358" sldId="396"/>
            <ac:spMk id="2" creationId="{9694FEA8-5FB4-4709-AD42-E356EDADE295}"/>
          </ac:spMkLst>
        </pc:spChg>
        <pc:spChg chg="add del mod">
          <ac:chgData name="Haberl Gerd" userId="79d3369b-bf96-4398-99a5-4eff1a30dd2c" providerId="ADAL" clId="{6F8AD7BB-C107-47D9-AF4E-BEF8A066636B}" dt="2024-01-29T12:04:53.614" v="93" actId="3680"/>
          <ac:spMkLst>
            <pc:docMk/>
            <pc:sldMk cId="3868550358" sldId="396"/>
            <ac:spMk id="3" creationId="{63B29DCE-CBD3-4DC3-85A6-8B3684153603}"/>
          </ac:spMkLst>
        </pc:spChg>
        <pc:spChg chg="add del mod">
          <ac:chgData name="Haberl Gerd" userId="79d3369b-bf96-4398-99a5-4eff1a30dd2c" providerId="ADAL" clId="{6F8AD7BB-C107-47D9-AF4E-BEF8A066636B}" dt="2024-03-11T10:14:40.298" v="656" actId="20577"/>
          <ac:spMkLst>
            <pc:docMk/>
            <pc:sldMk cId="3868550358" sldId="396"/>
            <ac:spMk id="8" creationId="{6A98D94A-4415-1AF1-5C7C-84EED9DBCDFE}"/>
          </ac:spMkLst>
        </pc:spChg>
        <pc:graphicFrameChg chg="add del mod ord modGraphic">
          <ac:chgData name="Haberl Gerd" userId="79d3369b-bf96-4398-99a5-4eff1a30dd2c" providerId="ADAL" clId="{6F8AD7BB-C107-47D9-AF4E-BEF8A066636B}" dt="2024-01-29T12:04:42.499" v="92" actId="3680"/>
          <ac:graphicFrameMkLst>
            <pc:docMk/>
            <pc:sldMk cId="3868550358" sldId="396"/>
            <ac:graphicFrameMk id="5" creationId="{FE92DB30-D155-7422-1DB1-D8ED60474D59}"/>
          </ac:graphicFrameMkLst>
        </pc:graphicFrameChg>
        <pc:graphicFrameChg chg="add del mod ord modGraphic">
          <ac:chgData name="Haberl Gerd" userId="79d3369b-bf96-4398-99a5-4eff1a30dd2c" providerId="ADAL" clId="{6F8AD7BB-C107-47D9-AF4E-BEF8A066636B}" dt="2024-01-29T12:07:01.951" v="167" actId="478"/>
          <ac:graphicFrameMkLst>
            <pc:docMk/>
            <pc:sldMk cId="3868550358" sldId="396"/>
            <ac:graphicFrameMk id="6" creationId="{5EA3723C-1424-C802-7EC2-2399FC2A3123}"/>
          </ac:graphicFrameMkLst>
        </pc:graphicFrameChg>
        <pc:graphicFrameChg chg="add del modGraphic">
          <ac:chgData name="Haberl Gerd" userId="79d3369b-bf96-4398-99a5-4eff1a30dd2c" providerId="ADAL" clId="{6F8AD7BB-C107-47D9-AF4E-BEF8A066636B}" dt="2024-01-29T12:07:40.102" v="171" actId="1032"/>
          <ac:graphicFrameMkLst>
            <pc:docMk/>
            <pc:sldMk cId="3868550358" sldId="396"/>
            <ac:graphicFrameMk id="10" creationId="{751281C0-9330-68FE-F839-F2C134551F66}"/>
          </ac:graphicFrameMkLst>
        </pc:graphicFrameChg>
        <pc:picChg chg="add del mod ord">
          <ac:chgData name="Haberl Gerd" userId="79d3369b-bf96-4398-99a5-4eff1a30dd2c" providerId="ADAL" clId="{6F8AD7BB-C107-47D9-AF4E-BEF8A066636B}" dt="2024-01-29T12:07:15.843" v="169" actId="34307"/>
          <ac:picMkLst>
            <pc:docMk/>
            <pc:sldMk cId="3868550358" sldId="396"/>
            <ac:picMk id="9" creationId="{14B14AAD-F168-4A9A-96CD-4D023FF1F88C}"/>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F18586-C16F-46E7-B546-45AD73D61AE8}"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de-AT"/>
        </a:p>
      </dgm:t>
    </dgm:pt>
    <dgm:pt modelId="{A33E5D03-056F-4BF6-9181-9EBBFF3146F0}">
      <dgm:prSet phldrT="[Text]" custT="1"/>
      <dgm:spPr/>
      <dgm:t>
        <a:bodyPr/>
        <a:lstStyle/>
        <a:p>
          <a:r>
            <a:rPr lang="de-AT" sz="2800" b="1" dirty="0"/>
            <a:t>Pädagogische Diagnostik</a:t>
          </a:r>
        </a:p>
      </dgm:t>
    </dgm:pt>
    <dgm:pt modelId="{A4AD8878-00B5-438A-B325-46C429F6B944}" type="parTrans" cxnId="{39650C9E-465D-4B17-89DB-E4D021F0B2CB}">
      <dgm:prSet/>
      <dgm:spPr/>
      <dgm:t>
        <a:bodyPr/>
        <a:lstStyle/>
        <a:p>
          <a:endParaRPr lang="de-AT" sz="1800"/>
        </a:p>
      </dgm:t>
    </dgm:pt>
    <dgm:pt modelId="{432B0645-84E6-403C-8E4B-802645B5517A}" type="sibTrans" cxnId="{39650C9E-465D-4B17-89DB-E4D021F0B2CB}">
      <dgm:prSet/>
      <dgm:spPr/>
      <dgm:t>
        <a:bodyPr/>
        <a:lstStyle/>
        <a:p>
          <a:endParaRPr lang="de-AT" sz="1800"/>
        </a:p>
      </dgm:t>
    </dgm:pt>
    <dgm:pt modelId="{A1B1AD4E-2D34-4F50-B94C-516D689C4D78}" type="asst">
      <dgm:prSet phldrT="[Text]" custT="1"/>
      <dgm:spPr/>
      <dgm:t>
        <a:bodyPr/>
        <a:lstStyle/>
        <a:p>
          <a:r>
            <a:rPr lang="de-AT" sz="2400" dirty="0"/>
            <a:t>Förderdiagnostik</a:t>
          </a:r>
        </a:p>
        <a:p>
          <a:r>
            <a:rPr lang="de-AT" sz="2400" dirty="0"/>
            <a:t>Lernprozessdiagnostik</a:t>
          </a:r>
        </a:p>
      </dgm:t>
    </dgm:pt>
    <dgm:pt modelId="{0BDD25CB-D720-41EF-84FE-E85330541341}" type="parTrans" cxnId="{411AAC42-1FBB-40DE-99EA-3719E8D661BC}">
      <dgm:prSet/>
      <dgm:spPr/>
      <dgm:t>
        <a:bodyPr/>
        <a:lstStyle/>
        <a:p>
          <a:endParaRPr lang="de-AT" sz="1800"/>
        </a:p>
      </dgm:t>
    </dgm:pt>
    <dgm:pt modelId="{5F65B9A9-59B5-4526-889B-0AFFB8986013}" type="sibTrans" cxnId="{411AAC42-1FBB-40DE-99EA-3719E8D661BC}">
      <dgm:prSet/>
      <dgm:spPr/>
      <dgm:t>
        <a:bodyPr/>
        <a:lstStyle/>
        <a:p>
          <a:endParaRPr lang="de-AT" sz="1800"/>
        </a:p>
      </dgm:t>
    </dgm:pt>
    <dgm:pt modelId="{63F3F222-406B-40D2-B887-F66A5898731F}">
      <dgm:prSet phldrT="[Text]" custT="1"/>
      <dgm:spPr/>
      <dgm:t>
        <a:bodyPr/>
        <a:lstStyle/>
        <a:p>
          <a:r>
            <a:rPr lang="de-AT" sz="2400" b="1" u="sng" dirty="0"/>
            <a:t>INFORMELL</a:t>
          </a:r>
        </a:p>
        <a:p>
          <a:r>
            <a:rPr lang="de-AT" sz="1800" dirty="0"/>
            <a:t>Intuitiv, zufällig</a:t>
          </a:r>
        </a:p>
        <a:p>
          <a:r>
            <a:rPr lang="de-AT" sz="1800" dirty="0"/>
            <a:t>Unsystematisch</a:t>
          </a:r>
        </a:p>
      </dgm:t>
    </dgm:pt>
    <dgm:pt modelId="{8E56AA94-595F-45B3-A12C-3266847B1C50}" type="parTrans" cxnId="{1E09EB76-BAF6-49C4-88D7-1FF59CD38641}">
      <dgm:prSet/>
      <dgm:spPr/>
      <dgm:t>
        <a:bodyPr/>
        <a:lstStyle/>
        <a:p>
          <a:endParaRPr lang="de-AT" sz="1800"/>
        </a:p>
      </dgm:t>
    </dgm:pt>
    <dgm:pt modelId="{E209651E-CC38-455A-8BC8-7B00B5AEFD88}" type="sibTrans" cxnId="{1E09EB76-BAF6-49C4-88D7-1FF59CD38641}">
      <dgm:prSet/>
      <dgm:spPr/>
      <dgm:t>
        <a:bodyPr/>
        <a:lstStyle/>
        <a:p>
          <a:endParaRPr lang="de-AT" sz="1800"/>
        </a:p>
      </dgm:t>
    </dgm:pt>
    <dgm:pt modelId="{77EAA087-586E-4567-9922-ABF71DF170C0}">
      <dgm:prSet phldrT="[Text]" custT="1"/>
      <dgm:spPr/>
      <dgm:t>
        <a:bodyPr/>
        <a:lstStyle/>
        <a:p>
          <a:r>
            <a:rPr lang="de-AT" sz="2400" b="1" u="sng" dirty="0"/>
            <a:t>SEMIFORMELL</a:t>
          </a:r>
        </a:p>
        <a:p>
          <a:r>
            <a:rPr lang="de-AT" sz="1800" dirty="0"/>
            <a:t>Gezielt und systematisch</a:t>
          </a:r>
        </a:p>
        <a:p>
          <a:r>
            <a:rPr lang="de-AT" sz="1800" dirty="0"/>
            <a:t>Wissenschaftsorientiert</a:t>
          </a:r>
        </a:p>
      </dgm:t>
    </dgm:pt>
    <dgm:pt modelId="{9E628978-9429-48C2-9A54-7D60DED988AA}" type="parTrans" cxnId="{7E75FAA3-458A-4E8F-9152-F2AF9FB08A21}">
      <dgm:prSet/>
      <dgm:spPr/>
      <dgm:t>
        <a:bodyPr/>
        <a:lstStyle/>
        <a:p>
          <a:endParaRPr lang="de-AT" sz="1800"/>
        </a:p>
      </dgm:t>
    </dgm:pt>
    <dgm:pt modelId="{5AC04910-2880-4FC2-B0D0-519095C25B28}" type="sibTrans" cxnId="{7E75FAA3-458A-4E8F-9152-F2AF9FB08A21}">
      <dgm:prSet/>
      <dgm:spPr/>
      <dgm:t>
        <a:bodyPr/>
        <a:lstStyle/>
        <a:p>
          <a:endParaRPr lang="de-AT" sz="1800"/>
        </a:p>
      </dgm:t>
    </dgm:pt>
    <dgm:pt modelId="{23696045-E850-4177-8ADD-313DD08F1A51}">
      <dgm:prSet phldrT="[Text]" custT="1"/>
      <dgm:spPr/>
      <dgm:t>
        <a:bodyPr/>
        <a:lstStyle/>
        <a:p>
          <a:r>
            <a:rPr lang="de-AT" sz="2400" b="1" u="sng" dirty="0"/>
            <a:t>FORMELL</a:t>
          </a:r>
        </a:p>
        <a:p>
          <a:r>
            <a:rPr lang="de-AT" sz="1800" dirty="0"/>
            <a:t>Wissenschaftlich, Theoriegeleitet</a:t>
          </a:r>
        </a:p>
      </dgm:t>
    </dgm:pt>
    <dgm:pt modelId="{165E918A-F0DE-4D10-9EC8-EB025639A36F}" type="parTrans" cxnId="{7B131F3C-64F4-45A3-B41E-501FFC4BE573}">
      <dgm:prSet/>
      <dgm:spPr/>
      <dgm:t>
        <a:bodyPr/>
        <a:lstStyle/>
        <a:p>
          <a:endParaRPr lang="de-AT" sz="1800"/>
        </a:p>
      </dgm:t>
    </dgm:pt>
    <dgm:pt modelId="{046B4384-F552-4A75-A60C-2478884EFA63}" type="sibTrans" cxnId="{7B131F3C-64F4-45A3-B41E-501FFC4BE573}">
      <dgm:prSet/>
      <dgm:spPr/>
      <dgm:t>
        <a:bodyPr/>
        <a:lstStyle/>
        <a:p>
          <a:endParaRPr lang="de-AT" sz="1800"/>
        </a:p>
      </dgm:t>
    </dgm:pt>
    <dgm:pt modelId="{DD00BFBF-07B4-4FB3-A2E1-BE7A722458B4}" type="asst">
      <dgm:prSet custT="1"/>
      <dgm:spPr/>
      <dgm:t>
        <a:bodyPr/>
        <a:lstStyle/>
        <a:p>
          <a:r>
            <a:rPr lang="de-AT" sz="2400" dirty="0"/>
            <a:t>Selektionsdiagnostik</a:t>
          </a:r>
        </a:p>
        <a:p>
          <a:r>
            <a:rPr lang="de-AT" sz="2400" dirty="0"/>
            <a:t>Zuweisungsdiagnostik</a:t>
          </a:r>
        </a:p>
      </dgm:t>
    </dgm:pt>
    <dgm:pt modelId="{0E8E332C-1423-4E32-96C7-2946291C0CAC}" type="parTrans" cxnId="{9C9E5CB0-D59E-4842-A4ED-B150A337703E}">
      <dgm:prSet/>
      <dgm:spPr/>
      <dgm:t>
        <a:bodyPr/>
        <a:lstStyle/>
        <a:p>
          <a:endParaRPr lang="de-AT" sz="1800"/>
        </a:p>
      </dgm:t>
    </dgm:pt>
    <dgm:pt modelId="{DE82FF27-702A-48E9-8358-E0CC5DC4DA2D}" type="sibTrans" cxnId="{9C9E5CB0-D59E-4842-A4ED-B150A337703E}">
      <dgm:prSet/>
      <dgm:spPr/>
      <dgm:t>
        <a:bodyPr/>
        <a:lstStyle/>
        <a:p>
          <a:endParaRPr lang="de-AT" sz="1800"/>
        </a:p>
      </dgm:t>
    </dgm:pt>
    <dgm:pt modelId="{BDE1537A-E4A9-4717-A3C9-0567C2006D8A}">
      <dgm:prSet custT="1"/>
      <dgm:spPr/>
      <dgm:t>
        <a:bodyPr/>
        <a:lstStyle/>
        <a:p>
          <a:r>
            <a:rPr lang="de-AT" sz="1800"/>
            <a:t>Alltagsbeobachtungen</a:t>
          </a:r>
        </a:p>
        <a:p>
          <a:r>
            <a:rPr lang="de-AT" sz="1800">
              <a:latin typeface="Calibri Light" panose="020F0302020204030204"/>
            </a:rPr>
            <a:t>Bauchgefühl</a:t>
          </a:r>
          <a:r>
            <a:rPr lang="de-AT" sz="1800"/>
            <a:t>, Subjektive Urteile, Tür und Angel - Gespräche</a:t>
          </a:r>
          <a:endParaRPr lang="de-AT" sz="1800" dirty="0"/>
        </a:p>
      </dgm:t>
    </dgm:pt>
    <dgm:pt modelId="{4DA60D6B-3258-4F1E-88FD-E07EDFCCA32E}" type="parTrans" cxnId="{BA3F853B-B664-4F03-9D78-E640A994C38B}">
      <dgm:prSet/>
      <dgm:spPr/>
      <dgm:t>
        <a:bodyPr/>
        <a:lstStyle/>
        <a:p>
          <a:endParaRPr lang="de-AT" sz="1800"/>
        </a:p>
      </dgm:t>
    </dgm:pt>
    <dgm:pt modelId="{60892862-87FD-48F6-A446-39466769C2C7}" type="sibTrans" cxnId="{BA3F853B-B664-4F03-9D78-E640A994C38B}">
      <dgm:prSet/>
      <dgm:spPr/>
      <dgm:t>
        <a:bodyPr/>
        <a:lstStyle/>
        <a:p>
          <a:endParaRPr lang="de-AT" sz="1800"/>
        </a:p>
      </dgm:t>
    </dgm:pt>
    <dgm:pt modelId="{70E46AD3-FC30-413D-95A7-62F7A594AB1B}">
      <dgm:prSet custT="1"/>
      <dgm:spPr/>
      <dgm:t>
        <a:bodyPr/>
        <a:lstStyle/>
        <a:p>
          <a:r>
            <a:rPr lang="de-AT" sz="1800" dirty="0"/>
            <a:t>Lerntagebuch, Einschätzungsbogen, Lernfortschrittsgespräch</a:t>
          </a:r>
        </a:p>
      </dgm:t>
    </dgm:pt>
    <dgm:pt modelId="{53CDDC02-D17F-456C-99AB-3F90AF2A2C5F}" type="parTrans" cxnId="{2178EB22-5CC1-42A5-8BE7-ECBA978A6A72}">
      <dgm:prSet/>
      <dgm:spPr/>
      <dgm:t>
        <a:bodyPr/>
        <a:lstStyle/>
        <a:p>
          <a:endParaRPr lang="de-AT" sz="1800"/>
        </a:p>
      </dgm:t>
    </dgm:pt>
    <dgm:pt modelId="{B07F0B9E-6B00-41BA-9E21-3EF25CE5C0F2}" type="sibTrans" cxnId="{2178EB22-5CC1-42A5-8BE7-ECBA978A6A72}">
      <dgm:prSet/>
      <dgm:spPr/>
      <dgm:t>
        <a:bodyPr/>
        <a:lstStyle/>
        <a:p>
          <a:endParaRPr lang="de-AT" sz="1800"/>
        </a:p>
      </dgm:t>
    </dgm:pt>
    <dgm:pt modelId="{9614C835-15FB-4FE0-91C8-54B10BE77997}">
      <dgm:prSet custT="1"/>
      <dgm:spPr/>
      <dgm:t>
        <a:bodyPr/>
        <a:lstStyle/>
        <a:p>
          <a:r>
            <a:rPr lang="de-AT" sz="1800" dirty="0"/>
            <a:t>Standardisierte Tests zur bspw. Lesekompetenz</a:t>
          </a:r>
        </a:p>
      </dgm:t>
    </dgm:pt>
    <dgm:pt modelId="{1CC2BE63-60E7-41EC-8759-088C7CE0302B}" type="parTrans" cxnId="{8DF68BD9-78B8-41CE-A077-D58087A7A1B5}">
      <dgm:prSet/>
      <dgm:spPr/>
      <dgm:t>
        <a:bodyPr/>
        <a:lstStyle/>
        <a:p>
          <a:endParaRPr lang="de-AT" sz="1800"/>
        </a:p>
      </dgm:t>
    </dgm:pt>
    <dgm:pt modelId="{2382BD28-0351-4D76-B0A4-00999389E5DC}" type="sibTrans" cxnId="{8DF68BD9-78B8-41CE-A077-D58087A7A1B5}">
      <dgm:prSet/>
      <dgm:spPr/>
      <dgm:t>
        <a:bodyPr/>
        <a:lstStyle/>
        <a:p>
          <a:endParaRPr lang="de-AT" sz="1800"/>
        </a:p>
      </dgm:t>
    </dgm:pt>
    <dgm:pt modelId="{3B858FD5-6155-4878-8D5D-3302567A3ED4}" type="pres">
      <dgm:prSet presAssocID="{AAF18586-C16F-46E7-B546-45AD73D61AE8}" presName="hierChild1" presStyleCnt="0">
        <dgm:presLayoutVars>
          <dgm:orgChart val="1"/>
          <dgm:chPref val="1"/>
          <dgm:dir/>
          <dgm:animOne val="branch"/>
          <dgm:animLvl val="lvl"/>
          <dgm:resizeHandles/>
        </dgm:presLayoutVars>
      </dgm:prSet>
      <dgm:spPr/>
      <dgm:t>
        <a:bodyPr/>
        <a:lstStyle/>
        <a:p>
          <a:endParaRPr lang="de-DE"/>
        </a:p>
      </dgm:t>
    </dgm:pt>
    <dgm:pt modelId="{1D19D81E-CD44-4324-B083-94392383CDA0}" type="pres">
      <dgm:prSet presAssocID="{A33E5D03-056F-4BF6-9181-9EBBFF3146F0}" presName="hierRoot1" presStyleCnt="0">
        <dgm:presLayoutVars>
          <dgm:hierBranch val="init"/>
        </dgm:presLayoutVars>
      </dgm:prSet>
      <dgm:spPr/>
    </dgm:pt>
    <dgm:pt modelId="{D75651B4-6607-4316-B22C-64C8E1F7D901}" type="pres">
      <dgm:prSet presAssocID="{A33E5D03-056F-4BF6-9181-9EBBFF3146F0}" presName="rootComposite1" presStyleCnt="0"/>
      <dgm:spPr/>
    </dgm:pt>
    <dgm:pt modelId="{142F6901-6D44-4AA8-8BCB-B3590BB0885F}" type="pres">
      <dgm:prSet presAssocID="{A33E5D03-056F-4BF6-9181-9EBBFF3146F0}" presName="rootText1" presStyleLbl="node0" presStyleIdx="0" presStyleCnt="1" custScaleX="258251" custScaleY="81941">
        <dgm:presLayoutVars>
          <dgm:chPref val="3"/>
        </dgm:presLayoutVars>
      </dgm:prSet>
      <dgm:spPr/>
      <dgm:t>
        <a:bodyPr/>
        <a:lstStyle/>
        <a:p>
          <a:endParaRPr lang="de-DE"/>
        </a:p>
      </dgm:t>
    </dgm:pt>
    <dgm:pt modelId="{A7B8239D-4079-4AEF-AEC0-0363FB6C9484}" type="pres">
      <dgm:prSet presAssocID="{A33E5D03-056F-4BF6-9181-9EBBFF3146F0}" presName="rootConnector1" presStyleLbl="node1" presStyleIdx="0" presStyleCnt="0"/>
      <dgm:spPr/>
      <dgm:t>
        <a:bodyPr/>
        <a:lstStyle/>
        <a:p>
          <a:endParaRPr lang="de-DE"/>
        </a:p>
      </dgm:t>
    </dgm:pt>
    <dgm:pt modelId="{C5C82F4C-2846-49F3-ACD4-88F019D5CA66}" type="pres">
      <dgm:prSet presAssocID="{A33E5D03-056F-4BF6-9181-9EBBFF3146F0}" presName="hierChild2" presStyleCnt="0"/>
      <dgm:spPr/>
    </dgm:pt>
    <dgm:pt modelId="{4D59ADFD-5BD3-4974-B8B9-12F12E8646C4}" type="pres">
      <dgm:prSet presAssocID="{8E56AA94-595F-45B3-A12C-3266847B1C50}" presName="Name37" presStyleLbl="parChTrans1D2" presStyleIdx="0" presStyleCnt="5"/>
      <dgm:spPr/>
      <dgm:t>
        <a:bodyPr/>
        <a:lstStyle/>
        <a:p>
          <a:endParaRPr lang="de-DE"/>
        </a:p>
      </dgm:t>
    </dgm:pt>
    <dgm:pt modelId="{D9355BEE-B17D-4A4F-878B-70BF790C8F80}" type="pres">
      <dgm:prSet presAssocID="{63F3F222-406B-40D2-B887-F66A5898731F}" presName="hierRoot2" presStyleCnt="0">
        <dgm:presLayoutVars>
          <dgm:hierBranch val="init"/>
        </dgm:presLayoutVars>
      </dgm:prSet>
      <dgm:spPr/>
    </dgm:pt>
    <dgm:pt modelId="{39613D3F-CEC6-47EF-91A0-47702CD65CD1}" type="pres">
      <dgm:prSet presAssocID="{63F3F222-406B-40D2-B887-F66A5898731F}" presName="rootComposite" presStyleCnt="0"/>
      <dgm:spPr/>
    </dgm:pt>
    <dgm:pt modelId="{BE83C9F1-2D84-4DAE-8EB6-2D98F7E7125C}" type="pres">
      <dgm:prSet presAssocID="{63F3F222-406B-40D2-B887-F66A5898731F}" presName="rootText" presStyleLbl="node2" presStyleIdx="0" presStyleCnt="3" custScaleX="124627">
        <dgm:presLayoutVars>
          <dgm:chPref val="3"/>
        </dgm:presLayoutVars>
      </dgm:prSet>
      <dgm:spPr/>
      <dgm:t>
        <a:bodyPr/>
        <a:lstStyle/>
        <a:p>
          <a:endParaRPr lang="de-DE"/>
        </a:p>
      </dgm:t>
    </dgm:pt>
    <dgm:pt modelId="{4B79F39E-5759-4146-BFE8-43D1ADF7D27E}" type="pres">
      <dgm:prSet presAssocID="{63F3F222-406B-40D2-B887-F66A5898731F}" presName="rootConnector" presStyleLbl="node2" presStyleIdx="0" presStyleCnt="3"/>
      <dgm:spPr/>
      <dgm:t>
        <a:bodyPr/>
        <a:lstStyle/>
        <a:p>
          <a:endParaRPr lang="de-DE"/>
        </a:p>
      </dgm:t>
    </dgm:pt>
    <dgm:pt modelId="{91B73AD0-A260-41BF-9025-06FE96A5EE7F}" type="pres">
      <dgm:prSet presAssocID="{63F3F222-406B-40D2-B887-F66A5898731F}" presName="hierChild4" presStyleCnt="0"/>
      <dgm:spPr/>
    </dgm:pt>
    <dgm:pt modelId="{CF579F55-B613-4C15-A218-CF4DF7CCBDE8}" type="pres">
      <dgm:prSet presAssocID="{4DA60D6B-3258-4F1E-88FD-E07EDFCCA32E}" presName="Name37" presStyleLbl="parChTrans1D3" presStyleIdx="0" presStyleCnt="3"/>
      <dgm:spPr/>
      <dgm:t>
        <a:bodyPr/>
        <a:lstStyle/>
        <a:p>
          <a:endParaRPr lang="de-DE"/>
        </a:p>
      </dgm:t>
    </dgm:pt>
    <dgm:pt modelId="{E5340D79-B650-4A1B-A816-F8F4E96862E1}" type="pres">
      <dgm:prSet presAssocID="{BDE1537A-E4A9-4717-A3C9-0567C2006D8A}" presName="hierRoot2" presStyleCnt="0">
        <dgm:presLayoutVars>
          <dgm:hierBranch val="init"/>
        </dgm:presLayoutVars>
      </dgm:prSet>
      <dgm:spPr/>
    </dgm:pt>
    <dgm:pt modelId="{81D06359-DD04-492B-A6BC-AD92B16AE91F}" type="pres">
      <dgm:prSet presAssocID="{BDE1537A-E4A9-4717-A3C9-0567C2006D8A}" presName="rootComposite" presStyleCnt="0"/>
      <dgm:spPr/>
    </dgm:pt>
    <dgm:pt modelId="{B6C20D85-E5B5-413A-B9FA-E5965524E392}" type="pres">
      <dgm:prSet presAssocID="{BDE1537A-E4A9-4717-A3C9-0567C2006D8A}" presName="rootText" presStyleLbl="node3" presStyleIdx="0" presStyleCnt="3" custScaleX="130310">
        <dgm:presLayoutVars>
          <dgm:chPref val="3"/>
        </dgm:presLayoutVars>
      </dgm:prSet>
      <dgm:spPr/>
      <dgm:t>
        <a:bodyPr/>
        <a:lstStyle/>
        <a:p>
          <a:endParaRPr lang="de-DE"/>
        </a:p>
      </dgm:t>
    </dgm:pt>
    <dgm:pt modelId="{D8E56FF0-1547-42DB-AD99-FEBB2A14ABD8}" type="pres">
      <dgm:prSet presAssocID="{BDE1537A-E4A9-4717-A3C9-0567C2006D8A}" presName="rootConnector" presStyleLbl="node3" presStyleIdx="0" presStyleCnt="3"/>
      <dgm:spPr/>
      <dgm:t>
        <a:bodyPr/>
        <a:lstStyle/>
        <a:p>
          <a:endParaRPr lang="de-DE"/>
        </a:p>
      </dgm:t>
    </dgm:pt>
    <dgm:pt modelId="{A1FF1DF8-0565-41F0-A238-CC96EEB50806}" type="pres">
      <dgm:prSet presAssocID="{BDE1537A-E4A9-4717-A3C9-0567C2006D8A}" presName="hierChild4" presStyleCnt="0"/>
      <dgm:spPr/>
    </dgm:pt>
    <dgm:pt modelId="{C20E110F-679E-4CEF-80B8-27E7CD37B81F}" type="pres">
      <dgm:prSet presAssocID="{BDE1537A-E4A9-4717-A3C9-0567C2006D8A}" presName="hierChild5" presStyleCnt="0"/>
      <dgm:spPr/>
    </dgm:pt>
    <dgm:pt modelId="{5E60A872-E2B7-479C-897C-0BC7F9B9824A}" type="pres">
      <dgm:prSet presAssocID="{63F3F222-406B-40D2-B887-F66A5898731F}" presName="hierChild5" presStyleCnt="0"/>
      <dgm:spPr/>
    </dgm:pt>
    <dgm:pt modelId="{DE30DD96-5BAB-483E-8A5C-E1BE5228FF33}" type="pres">
      <dgm:prSet presAssocID="{9E628978-9429-48C2-9A54-7D60DED988AA}" presName="Name37" presStyleLbl="parChTrans1D2" presStyleIdx="1" presStyleCnt="5"/>
      <dgm:spPr/>
      <dgm:t>
        <a:bodyPr/>
        <a:lstStyle/>
        <a:p>
          <a:endParaRPr lang="de-DE"/>
        </a:p>
      </dgm:t>
    </dgm:pt>
    <dgm:pt modelId="{0F448FF1-40B9-42B0-AB2F-2D3228985021}" type="pres">
      <dgm:prSet presAssocID="{77EAA087-586E-4567-9922-ABF71DF170C0}" presName="hierRoot2" presStyleCnt="0">
        <dgm:presLayoutVars>
          <dgm:hierBranch val="init"/>
        </dgm:presLayoutVars>
      </dgm:prSet>
      <dgm:spPr/>
    </dgm:pt>
    <dgm:pt modelId="{1963B995-EFEB-492F-AA32-2F8129FE4044}" type="pres">
      <dgm:prSet presAssocID="{77EAA087-586E-4567-9922-ABF71DF170C0}" presName="rootComposite" presStyleCnt="0"/>
      <dgm:spPr/>
    </dgm:pt>
    <dgm:pt modelId="{4B386C18-1523-41BD-8894-D5A892A28AD2}" type="pres">
      <dgm:prSet presAssocID="{77EAA087-586E-4567-9922-ABF71DF170C0}" presName="rootText" presStyleLbl="node2" presStyleIdx="1" presStyleCnt="3" custScaleX="121620">
        <dgm:presLayoutVars>
          <dgm:chPref val="3"/>
        </dgm:presLayoutVars>
      </dgm:prSet>
      <dgm:spPr/>
      <dgm:t>
        <a:bodyPr/>
        <a:lstStyle/>
        <a:p>
          <a:endParaRPr lang="de-DE"/>
        </a:p>
      </dgm:t>
    </dgm:pt>
    <dgm:pt modelId="{0F5E1F5E-CD14-453C-9D42-0CA31898306C}" type="pres">
      <dgm:prSet presAssocID="{77EAA087-586E-4567-9922-ABF71DF170C0}" presName="rootConnector" presStyleLbl="node2" presStyleIdx="1" presStyleCnt="3"/>
      <dgm:spPr/>
      <dgm:t>
        <a:bodyPr/>
        <a:lstStyle/>
        <a:p>
          <a:endParaRPr lang="de-DE"/>
        </a:p>
      </dgm:t>
    </dgm:pt>
    <dgm:pt modelId="{437FDDB4-3E0E-4C1E-920F-7DC3129D08F4}" type="pres">
      <dgm:prSet presAssocID="{77EAA087-586E-4567-9922-ABF71DF170C0}" presName="hierChild4" presStyleCnt="0"/>
      <dgm:spPr/>
    </dgm:pt>
    <dgm:pt modelId="{5F30C06A-9CA9-4FA4-AEB1-29A7C301E142}" type="pres">
      <dgm:prSet presAssocID="{53CDDC02-D17F-456C-99AB-3F90AF2A2C5F}" presName="Name37" presStyleLbl="parChTrans1D3" presStyleIdx="1" presStyleCnt="3"/>
      <dgm:spPr/>
      <dgm:t>
        <a:bodyPr/>
        <a:lstStyle/>
        <a:p>
          <a:endParaRPr lang="de-DE"/>
        </a:p>
      </dgm:t>
    </dgm:pt>
    <dgm:pt modelId="{4FC1BFA4-2FA7-4BEA-8E89-E636929C59DB}" type="pres">
      <dgm:prSet presAssocID="{70E46AD3-FC30-413D-95A7-62F7A594AB1B}" presName="hierRoot2" presStyleCnt="0">
        <dgm:presLayoutVars>
          <dgm:hierBranch val="init"/>
        </dgm:presLayoutVars>
      </dgm:prSet>
      <dgm:spPr/>
    </dgm:pt>
    <dgm:pt modelId="{FE8FA2D0-ADF7-4412-B587-7BBD4AE95D2F}" type="pres">
      <dgm:prSet presAssocID="{70E46AD3-FC30-413D-95A7-62F7A594AB1B}" presName="rootComposite" presStyleCnt="0"/>
      <dgm:spPr/>
    </dgm:pt>
    <dgm:pt modelId="{AE49910C-CB69-4A97-8F8B-0DAEDA1E4D0A}" type="pres">
      <dgm:prSet presAssocID="{70E46AD3-FC30-413D-95A7-62F7A594AB1B}" presName="rootText" presStyleLbl="node3" presStyleIdx="1" presStyleCnt="3" custScaleX="124256">
        <dgm:presLayoutVars>
          <dgm:chPref val="3"/>
        </dgm:presLayoutVars>
      </dgm:prSet>
      <dgm:spPr/>
      <dgm:t>
        <a:bodyPr/>
        <a:lstStyle/>
        <a:p>
          <a:endParaRPr lang="de-DE"/>
        </a:p>
      </dgm:t>
    </dgm:pt>
    <dgm:pt modelId="{46FA5AD0-21BC-4D6F-9361-EE68E24A9A8C}" type="pres">
      <dgm:prSet presAssocID="{70E46AD3-FC30-413D-95A7-62F7A594AB1B}" presName="rootConnector" presStyleLbl="node3" presStyleIdx="1" presStyleCnt="3"/>
      <dgm:spPr/>
      <dgm:t>
        <a:bodyPr/>
        <a:lstStyle/>
        <a:p>
          <a:endParaRPr lang="de-DE"/>
        </a:p>
      </dgm:t>
    </dgm:pt>
    <dgm:pt modelId="{A7B1BFD5-D726-455A-B062-EE211BB52322}" type="pres">
      <dgm:prSet presAssocID="{70E46AD3-FC30-413D-95A7-62F7A594AB1B}" presName="hierChild4" presStyleCnt="0"/>
      <dgm:spPr/>
    </dgm:pt>
    <dgm:pt modelId="{8A1AD049-F1B7-4AF9-8E31-42BA8FF1B63D}" type="pres">
      <dgm:prSet presAssocID="{70E46AD3-FC30-413D-95A7-62F7A594AB1B}" presName="hierChild5" presStyleCnt="0"/>
      <dgm:spPr/>
    </dgm:pt>
    <dgm:pt modelId="{B168E223-1AF6-4E8E-9E98-84453D198B67}" type="pres">
      <dgm:prSet presAssocID="{77EAA087-586E-4567-9922-ABF71DF170C0}" presName="hierChild5" presStyleCnt="0"/>
      <dgm:spPr/>
    </dgm:pt>
    <dgm:pt modelId="{20E67B0D-76F2-42FB-9CDA-758F5B54CEC5}" type="pres">
      <dgm:prSet presAssocID="{165E918A-F0DE-4D10-9EC8-EB025639A36F}" presName="Name37" presStyleLbl="parChTrans1D2" presStyleIdx="2" presStyleCnt="5"/>
      <dgm:spPr/>
      <dgm:t>
        <a:bodyPr/>
        <a:lstStyle/>
        <a:p>
          <a:endParaRPr lang="de-DE"/>
        </a:p>
      </dgm:t>
    </dgm:pt>
    <dgm:pt modelId="{FABD6D0F-17A3-4E1C-AF14-2E7E95214A56}" type="pres">
      <dgm:prSet presAssocID="{23696045-E850-4177-8ADD-313DD08F1A51}" presName="hierRoot2" presStyleCnt="0">
        <dgm:presLayoutVars>
          <dgm:hierBranch val="init"/>
        </dgm:presLayoutVars>
      </dgm:prSet>
      <dgm:spPr/>
    </dgm:pt>
    <dgm:pt modelId="{DDE42B2D-8B04-43B3-ACF4-D45D6E1AFA84}" type="pres">
      <dgm:prSet presAssocID="{23696045-E850-4177-8ADD-313DD08F1A51}" presName="rootComposite" presStyleCnt="0"/>
      <dgm:spPr/>
    </dgm:pt>
    <dgm:pt modelId="{B6ADDE63-FF9D-4747-BA99-AB2981D846D6}" type="pres">
      <dgm:prSet presAssocID="{23696045-E850-4177-8ADD-313DD08F1A51}" presName="rootText" presStyleLbl="node2" presStyleIdx="2" presStyleCnt="3" custScaleX="140524">
        <dgm:presLayoutVars>
          <dgm:chPref val="3"/>
        </dgm:presLayoutVars>
      </dgm:prSet>
      <dgm:spPr/>
      <dgm:t>
        <a:bodyPr/>
        <a:lstStyle/>
        <a:p>
          <a:endParaRPr lang="de-DE"/>
        </a:p>
      </dgm:t>
    </dgm:pt>
    <dgm:pt modelId="{4D531C2A-8CC1-46A5-BE2A-39CC8259DD6D}" type="pres">
      <dgm:prSet presAssocID="{23696045-E850-4177-8ADD-313DD08F1A51}" presName="rootConnector" presStyleLbl="node2" presStyleIdx="2" presStyleCnt="3"/>
      <dgm:spPr/>
      <dgm:t>
        <a:bodyPr/>
        <a:lstStyle/>
        <a:p>
          <a:endParaRPr lang="de-DE"/>
        </a:p>
      </dgm:t>
    </dgm:pt>
    <dgm:pt modelId="{5558DF9C-BC83-4EF6-8FF8-D98DC4374DED}" type="pres">
      <dgm:prSet presAssocID="{23696045-E850-4177-8ADD-313DD08F1A51}" presName="hierChild4" presStyleCnt="0"/>
      <dgm:spPr/>
    </dgm:pt>
    <dgm:pt modelId="{02D2C23D-70DE-4E7E-B679-74F0431FCA07}" type="pres">
      <dgm:prSet presAssocID="{1CC2BE63-60E7-41EC-8759-088C7CE0302B}" presName="Name37" presStyleLbl="parChTrans1D3" presStyleIdx="2" presStyleCnt="3"/>
      <dgm:spPr/>
      <dgm:t>
        <a:bodyPr/>
        <a:lstStyle/>
        <a:p>
          <a:endParaRPr lang="de-DE"/>
        </a:p>
      </dgm:t>
    </dgm:pt>
    <dgm:pt modelId="{5680F0BE-F29B-4680-BFDB-1DE4937FA8F5}" type="pres">
      <dgm:prSet presAssocID="{9614C835-15FB-4FE0-91C8-54B10BE77997}" presName="hierRoot2" presStyleCnt="0">
        <dgm:presLayoutVars>
          <dgm:hierBranch val="init"/>
        </dgm:presLayoutVars>
      </dgm:prSet>
      <dgm:spPr/>
    </dgm:pt>
    <dgm:pt modelId="{6BA4C5F4-183B-4660-9F9D-AF9CC8DABC93}" type="pres">
      <dgm:prSet presAssocID="{9614C835-15FB-4FE0-91C8-54B10BE77997}" presName="rootComposite" presStyleCnt="0"/>
      <dgm:spPr/>
    </dgm:pt>
    <dgm:pt modelId="{5BFF7C8F-6D85-419B-BE16-7BA16CDBFA6E}" type="pres">
      <dgm:prSet presAssocID="{9614C835-15FB-4FE0-91C8-54B10BE77997}" presName="rootText" presStyleLbl="node3" presStyleIdx="2" presStyleCnt="3" custScaleX="135354">
        <dgm:presLayoutVars>
          <dgm:chPref val="3"/>
        </dgm:presLayoutVars>
      </dgm:prSet>
      <dgm:spPr/>
      <dgm:t>
        <a:bodyPr/>
        <a:lstStyle/>
        <a:p>
          <a:endParaRPr lang="de-DE"/>
        </a:p>
      </dgm:t>
    </dgm:pt>
    <dgm:pt modelId="{E2BA7999-7A48-46F7-B7DC-012F86AA6F8F}" type="pres">
      <dgm:prSet presAssocID="{9614C835-15FB-4FE0-91C8-54B10BE77997}" presName="rootConnector" presStyleLbl="node3" presStyleIdx="2" presStyleCnt="3"/>
      <dgm:spPr/>
      <dgm:t>
        <a:bodyPr/>
        <a:lstStyle/>
        <a:p>
          <a:endParaRPr lang="de-DE"/>
        </a:p>
      </dgm:t>
    </dgm:pt>
    <dgm:pt modelId="{CAFE75A7-59F7-4618-8EB7-253399A0CBC6}" type="pres">
      <dgm:prSet presAssocID="{9614C835-15FB-4FE0-91C8-54B10BE77997}" presName="hierChild4" presStyleCnt="0"/>
      <dgm:spPr/>
    </dgm:pt>
    <dgm:pt modelId="{9600361C-AE2E-4EB2-B321-C16D5151E5BB}" type="pres">
      <dgm:prSet presAssocID="{9614C835-15FB-4FE0-91C8-54B10BE77997}" presName="hierChild5" presStyleCnt="0"/>
      <dgm:spPr/>
    </dgm:pt>
    <dgm:pt modelId="{7FE748CE-3C28-4309-A509-BBCAA78C7618}" type="pres">
      <dgm:prSet presAssocID="{23696045-E850-4177-8ADD-313DD08F1A51}" presName="hierChild5" presStyleCnt="0"/>
      <dgm:spPr/>
    </dgm:pt>
    <dgm:pt modelId="{493097FD-7AB4-42D3-8C03-791C5275E529}" type="pres">
      <dgm:prSet presAssocID="{A33E5D03-056F-4BF6-9181-9EBBFF3146F0}" presName="hierChild3" presStyleCnt="0"/>
      <dgm:spPr/>
    </dgm:pt>
    <dgm:pt modelId="{CF7F33B8-3BEB-4691-8939-1800663150BF}" type="pres">
      <dgm:prSet presAssocID="{0BDD25CB-D720-41EF-84FE-E85330541341}" presName="Name111" presStyleLbl="parChTrans1D2" presStyleIdx="3" presStyleCnt="5"/>
      <dgm:spPr/>
      <dgm:t>
        <a:bodyPr/>
        <a:lstStyle/>
        <a:p>
          <a:endParaRPr lang="de-DE"/>
        </a:p>
      </dgm:t>
    </dgm:pt>
    <dgm:pt modelId="{1022FC5B-3812-4449-8EAD-DFCD65455DD4}" type="pres">
      <dgm:prSet presAssocID="{A1B1AD4E-2D34-4F50-B94C-516D689C4D78}" presName="hierRoot3" presStyleCnt="0">
        <dgm:presLayoutVars>
          <dgm:hierBranch val="init"/>
        </dgm:presLayoutVars>
      </dgm:prSet>
      <dgm:spPr/>
    </dgm:pt>
    <dgm:pt modelId="{50A1DE2A-5512-472E-8759-CB1B9C5EAD1C}" type="pres">
      <dgm:prSet presAssocID="{A1B1AD4E-2D34-4F50-B94C-516D689C4D78}" presName="rootComposite3" presStyleCnt="0"/>
      <dgm:spPr/>
    </dgm:pt>
    <dgm:pt modelId="{B927D6AF-5566-40D9-BF6E-8F335E429393}" type="pres">
      <dgm:prSet presAssocID="{A1B1AD4E-2D34-4F50-B94C-516D689C4D78}" presName="rootText3" presStyleLbl="asst1" presStyleIdx="0" presStyleCnt="2" custScaleX="190717" custScaleY="94598">
        <dgm:presLayoutVars>
          <dgm:chPref val="3"/>
        </dgm:presLayoutVars>
      </dgm:prSet>
      <dgm:spPr/>
      <dgm:t>
        <a:bodyPr/>
        <a:lstStyle/>
        <a:p>
          <a:endParaRPr lang="de-DE"/>
        </a:p>
      </dgm:t>
    </dgm:pt>
    <dgm:pt modelId="{6F484E1E-59BB-430E-8485-7AC8720F8CB3}" type="pres">
      <dgm:prSet presAssocID="{A1B1AD4E-2D34-4F50-B94C-516D689C4D78}" presName="rootConnector3" presStyleLbl="asst1" presStyleIdx="0" presStyleCnt="2"/>
      <dgm:spPr/>
      <dgm:t>
        <a:bodyPr/>
        <a:lstStyle/>
        <a:p>
          <a:endParaRPr lang="de-DE"/>
        </a:p>
      </dgm:t>
    </dgm:pt>
    <dgm:pt modelId="{27E54731-99BA-47DF-A4C1-D66304D926D5}" type="pres">
      <dgm:prSet presAssocID="{A1B1AD4E-2D34-4F50-B94C-516D689C4D78}" presName="hierChild6" presStyleCnt="0"/>
      <dgm:spPr/>
    </dgm:pt>
    <dgm:pt modelId="{0BDC3759-BDB6-4B53-8236-5BCDDA3AE38D}" type="pres">
      <dgm:prSet presAssocID="{A1B1AD4E-2D34-4F50-B94C-516D689C4D78}" presName="hierChild7" presStyleCnt="0"/>
      <dgm:spPr/>
    </dgm:pt>
    <dgm:pt modelId="{F717699E-0934-4A3A-A877-C18C69BB4B30}" type="pres">
      <dgm:prSet presAssocID="{0E8E332C-1423-4E32-96C7-2946291C0CAC}" presName="Name111" presStyleLbl="parChTrans1D2" presStyleIdx="4" presStyleCnt="5"/>
      <dgm:spPr/>
      <dgm:t>
        <a:bodyPr/>
        <a:lstStyle/>
        <a:p>
          <a:endParaRPr lang="de-DE"/>
        </a:p>
      </dgm:t>
    </dgm:pt>
    <dgm:pt modelId="{CB53C63B-F0A1-42A1-8048-52C462DAA655}" type="pres">
      <dgm:prSet presAssocID="{DD00BFBF-07B4-4FB3-A2E1-BE7A722458B4}" presName="hierRoot3" presStyleCnt="0">
        <dgm:presLayoutVars>
          <dgm:hierBranch val="init"/>
        </dgm:presLayoutVars>
      </dgm:prSet>
      <dgm:spPr/>
    </dgm:pt>
    <dgm:pt modelId="{A95DF39D-0717-4C6B-AEBA-D8AB14D6368D}" type="pres">
      <dgm:prSet presAssocID="{DD00BFBF-07B4-4FB3-A2E1-BE7A722458B4}" presName="rootComposite3" presStyleCnt="0"/>
      <dgm:spPr/>
    </dgm:pt>
    <dgm:pt modelId="{6171CBE5-A144-4F98-B9A8-612936CDA552}" type="pres">
      <dgm:prSet presAssocID="{DD00BFBF-07B4-4FB3-A2E1-BE7A722458B4}" presName="rootText3" presStyleLbl="asst1" presStyleIdx="1" presStyleCnt="2" custScaleX="208991" custScaleY="87104">
        <dgm:presLayoutVars>
          <dgm:chPref val="3"/>
        </dgm:presLayoutVars>
      </dgm:prSet>
      <dgm:spPr/>
      <dgm:t>
        <a:bodyPr/>
        <a:lstStyle/>
        <a:p>
          <a:endParaRPr lang="de-DE"/>
        </a:p>
      </dgm:t>
    </dgm:pt>
    <dgm:pt modelId="{A1BBE5FA-5A74-47D0-BC05-1D325F5C7C98}" type="pres">
      <dgm:prSet presAssocID="{DD00BFBF-07B4-4FB3-A2E1-BE7A722458B4}" presName="rootConnector3" presStyleLbl="asst1" presStyleIdx="1" presStyleCnt="2"/>
      <dgm:spPr/>
      <dgm:t>
        <a:bodyPr/>
        <a:lstStyle/>
        <a:p>
          <a:endParaRPr lang="de-DE"/>
        </a:p>
      </dgm:t>
    </dgm:pt>
    <dgm:pt modelId="{B3C7FF9A-00A2-4B76-AD4F-36C16A910123}" type="pres">
      <dgm:prSet presAssocID="{DD00BFBF-07B4-4FB3-A2E1-BE7A722458B4}" presName="hierChild6" presStyleCnt="0"/>
      <dgm:spPr/>
    </dgm:pt>
    <dgm:pt modelId="{6D64B3F2-FCC7-4BDA-991D-9B4052D4D4CA}" type="pres">
      <dgm:prSet presAssocID="{DD00BFBF-07B4-4FB3-A2E1-BE7A722458B4}" presName="hierChild7" presStyleCnt="0"/>
      <dgm:spPr/>
    </dgm:pt>
  </dgm:ptLst>
  <dgm:cxnLst>
    <dgm:cxn modelId="{1E09EB76-BAF6-49C4-88D7-1FF59CD38641}" srcId="{A33E5D03-056F-4BF6-9181-9EBBFF3146F0}" destId="{63F3F222-406B-40D2-B887-F66A5898731F}" srcOrd="2" destOrd="0" parTransId="{8E56AA94-595F-45B3-A12C-3266847B1C50}" sibTransId="{E209651E-CC38-455A-8BC8-7B00B5AEFD88}"/>
    <dgm:cxn modelId="{CD5D58DA-EC5A-45B2-986B-91C35218CD2E}" type="presOf" srcId="{A1B1AD4E-2D34-4F50-B94C-516D689C4D78}" destId="{B927D6AF-5566-40D9-BF6E-8F335E429393}" srcOrd="0" destOrd="0" presId="urn:microsoft.com/office/officeart/2005/8/layout/orgChart1"/>
    <dgm:cxn modelId="{E8792EC5-95BA-4CB3-8992-BBA9D645406D}" type="presOf" srcId="{DD00BFBF-07B4-4FB3-A2E1-BE7A722458B4}" destId="{6171CBE5-A144-4F98-B9A8-612936CDA552}" srcOrd="0" destOrd="0" presId="urn:microsoft.com/office/officeart/2005/8/layout/orgChart1"/>
    <dgm:cxn modelId="{8DF68BD9-78B8-41CE-A077-D58087A7A1B5}" srcId="{23696045-E850-4177-8ADD-313DD08F1A51}" destId="{9614C835-15FB-4FE0-91C8-54B10BE77997}" srcOrd="0" destOrd="0" parTransId="{1CC2BE63-60E7-41EC-8759-088C7CE0302B}" sibTransId="{2382BD28-0351-4D76-B0A4-00999389E5DC}"/>
    <dgm:cxn modelId="{6072541F-67D5-4485-92C2-90493E61F7C2}" type="presOf" srcId="{23696045-E850-4177-8ADD-313DD08F1A51}" destId="{B6ADDE63-FF9D-4747-BA99-AB2981D846D6}" srcOrd="0" destOrd="0" presId="urn:microsoft.com/office/officeart/2005/8/layout/orgChart1"/>
    <dgm:cxn modelId="{19730357-0F17-49F3-B22D-8B9A479DCBD1}" type="presOf" srcId="{9E628978-9429-48C2-9A54-7D60DED988AA}" destId="{DE30DD96-5BAB-483E-8A5C-E1BE5228FF33}" srcOrd="0" destOrd="0" presId="urn:microsoft.com/office/officeart/2005/8/layout/orgChart1"/>
    <dgm:cxn modelId="{CDEFCCB1-8410-413F-A6B2-4A2BD30EE2B8}" type="presOf" srcId="{23696045-E850-4177-8ADD-313DD08F1A51}" destId="{4D531C2A-8CC1-46A5-BE2A-39CC8259DD6D}" srcOrd="1" destOrd="0" presId="urn:microsoft.com/office/officeart/2005/8/layout/orgChart1"/>
    <dgm:cxn modelId="{2B45E2F5-1C06-4E48-81AA-2EE66634445D}" type="presOf" srcId="{8E56AA94-595F-45B3-A12C-3266847B1C50}" destId="{4D59ADFD-5BD3-4974-B8B9-12F12E8646C4}" srcOrd="0" destOrd="0" presId="urn:microsoft.com/office/officeart/2005/8/layout/orgChart1"/>
    <dgm:cxn modelId="{43F3E2C8-E68D-44D5-B496-22F41B555B43}" type="presOf" srcId="{77EAA087-586E-4567-9922-ABF71DF170C0}" destId="{0F5E1F5E-CD14-453C-9D42-0CA31898306C}" srcOrd="1" destOrd="0" presId="urn:microsoft.com/office/officeart/2005/8/layout/orgChart1"/>
    <dgm:cxn modelId="{18100184-42C6-4BC2-9C20-90847A2B43A8}" type="presOf" srcId="{9614C835-15FB-4FE0-91C8-54B10BE77997}" destId="{5BFF7C8F-6D85-419B-BE16-7BA16CDBFA6E}" srcOrd="0" destOrd="0" presId="urn:microsoft.com/office/officeart/2005/8/layout/orgChart1"/>
    <dgm:cxn modelId="{B11B68A9-7CD0-4F76-BF99-2E7BFEB54959}" type="presOf" srcId="{1CC2BE63-60E7-41EC-8759-088C7CE0302B}" destId="{02D2C23D-70DE-4E7E-B679-74F0431FCA07}" srcOrd="0" destOrd="0" presId="urn:microsoft.com/office/officeart/2005/8/layout/orgChart1"/>
    <dgm:cxn modelId="{6C1372CE-AA68-48A6-A086-AE532EE921FE}" type="presOf" srcId="{9614C835-15FB-4FE0-91C8-54B10BE77997}" destId="{E2BA7999-7A48-46F7-B7DC-012F86AA6F8F}" srcOrd="1" destOrd="0" presId="urn:microsoft.com/office/officeart/2005/8/layout/orgChart1"/>
    <dgm:cxn modelId="{7E75FAA3-458A-4E8F-9152-F2AF9FB08A21}" srcId="{A33E5D03-056F-4BF6-9181-9EBBFF3146F0}" destId="{77EAA087-586E-4567-9922-ABF71DF170C0}" srcOrd="3" destOrd="0" parTransId="{9E628978-9429-48C2-9A54-7D60DED988AA}" sibTransId="{5AC04910-2880-4FC2-B0D0-519095C25B28}"/>
    <dgm:cxn modelId="{74CDB281-C7D5-4A67-80B0-A37E79E193D3}" type="presOf" srcId="{AAF18586-C16F-46E7-B546-45AD73D61AE8}" destId="{3B858FD5-6155-4878-8D5D-3302567A3ED4}" srcOrd="0" destOrd="0" presId="urn:microsoft.com/office/officeart/2005/8/layout/orgChart1"/>
    <dgm:cxn modelId="{70DE4A2C-2BAF-4F7B-BDE5-92B65DAC65C1}" type="presOf" srcId="{165E918A-F0DE-4D10-9EC8-EB025639A36F}" destId="{20E67B0D-76F2-42FB-9CDA-758F5B54CEC5}" srcOrd="0" destOrd="0" presId="urn:microsoft.com/office/officeart/2005/8/layout/orgChart1"/>
    <dgm:cxn modelId="{A9291C01-F3F3-46BC-98E9-2803D69983E0}" type="presOf" srcId="{A1B1AD4E-2D34-4F50-B94C-516D689C4D78}" destId="{6F484E1E-59BB-430E-8485-7AC8720F8CB3}" srcOrd="1" destOrd="0" presId="urn:microsoft.com/office/officeart/2005/8/layout/orgChart1"/>
    <dgm:cxn modelId="{2178EB22-5CC1-42A5-8BE7-ECBA978A6A72}" srcId="{77EAA087-586E-4567-9922-ABF71DF170C0}" destId="{70E46AD3-FC30-413D-95A7-62F7A594AB1B}" srcOrd="0" destOrd="0" parTransId="{53CDDC02-D17F-456C-99AB-3F90AF2A2C5F}" sibTransId="{B07F0B9E-6B00-41BA-9E21-3EF25CE5C0F2}"/>
    <dgm:cxn modelId="{EF7611E8-71D6-48F0-AFD0-AF898A1994A5}" type="presOf" srcId="{DD00BFBF-07B4-4FB3-A2E1-BE7A722458B4}" destId="{A1BBE5FA-5A74-47D0-BC05-1D325F5C7C98}" srcOrd="1" destOrd="0" presId="urn:microsoft.com/office/officeart/2005/8/layout/orgChart1"/>
    <dgm:cxn modelId="{F17F2EAB-58B3-4F14-9F6D-7E2AF130D0DD}" type="presOf" srcId="{BDE1537A-E4A9-4717-A3C9-0567C2006D8A}" destId="{B6C20D85-E5B5-413A-B9FA-E5965524E392}" srcOrd="0" destOrd="0" presId="urn:microsoft.com/office/officeart/2005/8/layout/orgChart1"/>
    <dgm:cxn modelId="{411AAC42-1FBB-40DE-99EA-3719E8D661BC}" srcId="{A33E5D03-056F-4BF6-9181-9EBBFF3146F0}" destId="{A1B1AD4E-2D34-4F50-B94C-516D689C4D78}" srcOrd="0" destOrd="0" parTransId="{0BDD25CB-D720-41EF-84FE-E85330541341}" sibTransId="{5F65B9A9-59B5-4526-889B-0AFFB8986013}"/>
    <dgm:cxn modelId="{7B131F3C-64F4-45A3-B41E-501FFC4BE573}" srcId="{A33E5D03-056F-4BF6-9181-9EBBFF3146F0}" destId="{23696045-E850-4177-8ADD-313DD08F1A51}" srcOrd="4" destOrd="0" parTransId="{165E918A-F0DE-4D10-9EC8-EB025639A36F}" sibTransId="{046B4384-F552-4A75-A60C-2478884EFA63}"/>
    <dgm:cxn modelId="{5BBADDDF-C835-447E-9559-C977F6357A2C}" type="presOf" srcId="{77EAA087-586E-4567-9922-ABF71DF170C0}" destId="{4B386C18-1523-41BD-8894-D5A892A28AD2}" srcOrd="0" destOrd="0" presId="urn:microsoft.com/office/officeart/2005/8/layout/orgChart1"/>
    <dgm:cxn modelId="{EFE39A42-4D33-463E-B753-CAC4B369B0F0}" type="presOf" srcId="{0E8E332C-1423-4E32-96C7-2946291C0CAC}" destId="{F717699E-0934-4A3A-A877-C18C69BB4B30}" srcOrd="0" destOrd="0" presId="urn:microsoft.com/office/officeart/2005/8/layout/orgChart1"/>
    <dgm:cxn modelId="{8CCAC758-A754-4639-A5B2-646DB80E7184}" type="presOf" srcId="{0BDD25CB-D720-41EF-84FE-E85330541341}" destId="{CF7F33B8-3BEB-4691-8939-1800663150BF}" srcOrd="0" destOrd="0" presId="urn:microsoft.com/office/officeart/2005/8/layout/orgChart1"/>
    <dgm:cxn modelId="{9C9E5CB0-D59E-4842-A4ED-B150A337703E}" srcId="{A33E5D03-056F-4BF6-9181-9EBBFF3146F0}" destId="{DD00BFBF-07B4-4FB3-A2E1-BE7A722458B4}" srcOrd="1" destOrd="0" parTransId="{0E8E332C-1423-4E32-96C7-2946291C0CAC}" sibTransId="{DE82FF27-702A-48E9-8358-E0CC5DC4DA2D}"/>
    <dgm:cxn modelId="{39650C9E-465D-4B17-89DB-E4D021F0B2CB}" srcId="{AAF18586-C16F-46E7-B546-45AD73D61AE8}" destId="{A33E5D03-056F-4BF6-9181-9EBBFF3146F0}" srcOrd="0" destOrd="0" parTransId="{A4AD8878-00B5-438A-B325-46C429F6B944}" sibTransId="{432B0645-84E6-403C-8E4B-802645B5517A}"/>
    <dgm:cxn modelId="{C8B15EAA-210E-4E0D-8037-2EAF3D09C8AB}" type="presOf" srcId="{63F3F222-406B-40D2-B887-F66A5898731F}" destId="{4B79F39E-5759-4146-BFE8-43D1ADF7D27E}" srcOrd="1" destOrd="0" presId="urn:microsoft.com/office/officeart/2005/8/layout/orgChart1"/>
    <dgm:cxn modelId="{FF687FA5-F717-42F7-8BBF-0C1AE047E990}" type="presOf" srcId="{A33E5D03-056F-4BF6-9181-9EBBFF3146F0}" destId="{A7B8239D-4079-4AEF-AEC0-0363FB6C9484}" srcOrd="1" destOrd="0" presId="urn:microsoft.com/office/officeart/2005/8/layout/orgChart1"/>
    <dgm:cxn modelId="{A641A802-BB20-4D89-B57B-DE54C8179182}" type="presOf" srcId="{BDE1537A-E4A9-4717-A3C9-0567C2006D8A}" destId="{D8E56FF0-1547-42DB-AD99-FEBB2A14ABD8}" srcOrd="1" destOrd="0" presId="urn:microsoft.com/office/officeart/2005/8/layout/orgChart1"/>
    <dgm:cxn modelId="{2BACCD08-772D-4EF0-B61D-127663EFE7AA}" type="presOf" srcId="{A33E5D03-056F-4BF6-9181-9EBBFF3146F0}" destId="{142F6901-6D44-4AA8-8BCB-B3590BB0885F}" srcOrd="0" destOrd="0" presId="urn:microsoft.com/office/officeart/2005/8/layout/orgChart1"/>
    <dgm:cxn modelId="{9F508AFF-9502-4381-8C2F-2C25C84AE5CE}" type="presOf" srcId="{70E46AD3-FC30-413D-95A7-62F7A594AB1B}" destId="{46FA5AD0-21BC-4D6F-9361-EE68E24A9A8C}" srcOrd="1" destOrd="0" presId="urn:microsoft.com/office/officeart/2005/8/layout/orgChart1"/>
    <dgm:cxn modelId="{0FB676CA-D2DE-4B10-A41F-1D6AC9E6B3BA}" type="presOf" srcId="{63F3F222-406B-40D2-B887-F66A5898731F}" destId="{BE83C9F1-2D84-4DAE-8EB6-2D98F7E7125C}" srcOrd="0" destOrd="0" presId="urn:microsoft.com/office/officeart/2005/8/layout/orgChart1"/>
    <dgm:cxn modelId="{9B29BF83-5FFE-4AC3-BD09-E04636D3A7D5}" type="presOf" srcId="{70E46AD3-FC30-413D-95A7-62F7A594AB1B}" destId="{AE49910C-CB69-4A97-8F8B-0DAEDA1E4D0A}" srcOrd="0" destOrd="0" presId="urn:microsoft.com/office/officeart/2005/8/layout/orgChart1"/>
    <dgm:cxn modelId="{BA3F853B-B664-4F03-9D78-E640A994C38B}" srcId="{63F3F222-406B-40D2-B887-F66A5898731F}" destId="{BDE1537A-E4A9-4717-A3C9-0567C2006D8A}" srcOrd="0" destOrd="0" parTransId="{4DA60D6B-3258-4F1E-88FD-E07EDFCCA32E}" sibTransId="{60892862-87FD-48F6-A446-39466769C2C7}"/>
    <dgm:cxn modelId="{10262378-F004-4ADC-9F41-9F864F4A9E06}" type="presOf" srcId="{4DA60D6B-3258-4F1E-88FD-E07EDFCCA32E}" destId="{CF579F55-B613-4C15-A218-CF4DF7CCBDE8}" srcOrd="0" destOrd="0" presId="urn:microsoft.com/office/officeart/2005/8/layout/orgChart1"/>
    <dgm:cxn modelId="{70C205B3-D51B-402C-A678-F8D28E3779B6}" type="presOf" srcId="{53CDDC02-D17F-456C-99AB-3F90AF2A2C5F}" destId="{5F30C06A-9CA9-4FA4-AEB1-29A7C301E142}" srcOrd="0" destOrd="0" presId="urn:microsoft.com/office/officeart/2005/8/layout/orgChart1"/>
    <dgm:cxn modelId="{C6E31954-CC6D-435E-A77D-7C4B3A17C080}" type="presParOf" srcId="{3B858FD5-6155-4878-8D5D-3302567A3ED4}" destId="{1D19D81E-CD44-4324-B083-94392383CDA0}" srcOrd="0" destOrd="0" presId="urn:microsoft.com/office/officeart/2005/8/layout/orgChart1"/>
    <dgm:cxn modelId="{7B1FFF31-B36E-44DF-BD9B-D6E359B1BB02}" type="presParOf" srcId="{1D19D81E-CD44-4324-B083-94392383CDA0}" destId="{D75651B4-6607-4316-B22C-64C8E1F7D901}" srcOrd="0" destOrd="0" presId="urn:microsoft.com/office/officeart/2005/8/layout/orgChart1"/>
    <dgm:cxn modelId="{5C15AEC2-BCFC-417C-8FDF-76216C6EAEBE}" type="presParOf" srcId="{D75651B4-6607-4316-B22C-64C8E1F7D901}" destId="{142F6901-6D44-4AA8-8BCB-B3590BB0885F}" srcOrd="0" destOrd="0" presId="urn:microsoft.com/office/officeart/2005/8/layout/orgChart1"/>
    <dgm:cxn modelId="{CC977E1E-6294-4BDE-9079-1ADCF8DC389D}" type="presParOf" srcId="{D75651B4-6607-4316-B22C-64C8E1F7D901}" destId="{A7B8239D-4079-4AEF-AEC0-0363FB6C9484}" srcOrd="1" destOrd="0" presId="urn:microsoft.com/office/officeart/2005/8/layout/orgChart1"/>
    <dgm:cxn modelId="{9CA236C6-ADCC-4F37-9518-7D142BCC118F}" type="presParOf" srcId="{1D19D81E-CD44-4324-B083-94392383CDA0}" destId="{C5C82F4C-2846-49F3-ACD4-88F019D5CA66}" srcOrd="1" destOrd="0" presId="urn:microsoft.com/office/officeart/2005/8/layout/orgChart1"/>
    <dgm:cxn modelId="{EAA0A2D8-842C-4DD8-8DF8-2A68FDF7595C}" type="presParOf" srcId="{C5C82F4C-2846-49F3-ACD4-88F019D5CA66}" destId="{4D59ADFD-5BD3-4974-B8B9-12F12E8646C4}" srcOrd="0" destOrd="0" presId="urn:microsoft.com/office/officeart/2005/8/layout/orgChart1"/>
    <dgm:cxn modelId="{93D745BB-7EFC-4547-A10D-9F4C15E2DD7B}" type="presParOf" srcId="{C5C82F4C-2846-49F3-ACD4-88F019D5CA66}" destId="{D9355BEE-B17D-4A4F-878B-70BF790C8F80}" srcOrd="1" destOrd="0" presId="urn:microsoft.com/office/officeart/2005/8/layout/orgChart1"/>
    <dgm:cxn modelId="{B778F5CC-3549-445A-A07F-4AB5F8DB280C}" type="presParOf" srcId="{D9355BEE-B17D-4A4F-878B-70BF790C8F80}" destId="{39613D3F-CEC6-47EF-91A0-47702CD65CD1}" srcOrd="0" destOrd="0" presId="urn:microsoft.com/office/officeart/2005/8/layout/orgChart1"/>
    <dgm:cxn modelId="{15F1F62A-5AF5-423B-96AF-AEC5AF53CF61}" type="presParOf" srcId="{39613D3F-CEC6-47EF-91A0-47702CD65CD1}" destId="{BE83C9F1-2D84-4DAE-8EB6-2D98F7E7125C}" srcOrd="0" destOrd="0" presId="urn:microsoft.com/office/officeart/2005/8/layout/orgChart1"/>
    <dgm:cxn modelId="{1BE7DB35-0828-4231-936D-BD0AE145C41C}" type="presParOf" srcId="{39613D3F-CEC6-47EF-91A0-47702CD65CD1}" destId="{4B79F39E-5759-4146-BFE8-43D1ADF7D27E}" srcOrd="1" destOrd="0" presId="urn:microsoft.com/office/officeart/2005/8/layout/orgChart1"/>
    <dgm:cxn modelId="{4F899FDC-FC81-4D19-A3E1-CAA5AA22AB62}" type="presParOf" srcId="{D9355BEE-B17D-4A4F-878B-70BF790C8F80}" destId="{91B73AD0-A260-41BF-9025-06FE96A5EE7F}" srcOrd="1" destOrd="0" presId="urn:microsoft.com/office/officeart/2005/8/layout/orgChart1"/>
    <dgm:cxn modelId="{1A8B74A1-5F11-4819-9DE8-8C772505500C}" type="presParOf" srcId="{91B73AD0-A260-41BF-9025-06FE96A5EE7F}" destId="{CF579F55-B613-4C15-A218-CF4DF7CCBDE8}" srcOrd="0" destOrd="0" presId="urn:microsoft.com/office/officeart/2005/8/layout/orgChart1"/>
    <dgm:cxn modelId="{6F0E71E8-3055-4E68-A51D-09B8D329B4B7}" type="presParOf" srcId="{91B73AD0-A260-41BF-9025-06FE96A5EE7F}" destId="{E5340D79-B650-4A1B-A816-F8F4E96862E1}" srcOrd="1" destOrd="0" presId="urn:microsoft.com/office/officeart/2005/8/layout/orgChart1"/>
    <dgm:cxn modelId="{4553BF80-0E50-4B39-9D34-1161063508C8}" type="presParOf" srcId="{E5340D79-B650-4A1B-A816-F8F4E96862E1}" destId="{81D06359-DD04-492B-A6BC-AD92B16AE91F}" srcOrd="0" destOrd="0" presId="urn:microsoft.com/office/officeart/2005/8/layout/orgChart1"/>
    <dgm:cxn modelId="{8D97FB4D-83E7-4AC8-AFE7-254A5A2146B7}" type="presParOf" srcId="{81D06359-DD04-492B-A6BC-AD92B16AE91F}" destId="{B6C20D85-E5B5-413A-B9FA-E5965524E392}" srcOrd="0" destOrd="0" presId="urn:microsoft.com/office/officeart/2005/8/layout/orgChart1"/>
    <dgm:cxn modelId="{BF9D4B95-B3FC-47C2-8A5F-54E4772A5F8B}" type="presParOf" srcId="{81D06359-DD04-492B-A6BC-AD92B16AE91F}" destId="{D8E56FF0-1547-42DB-AD99-FEBB2A14ABD8}" srcOrd="1" destOrd="0" presId="urn:microsoft.com/office/officeart/2005/8/layout/orgChart1"/>
    <dgm:cxn modelId="{3021B3BD-5ED8-4F4C-B4AF-F4648E014078}" type="presParOf" srcId="{E5340D79-B650-4A1B-A816-F8F4E96862E1}" destId="{A1FF1DF8-0565-41F0-A238-CC96EEB50806}" srcOrd="1" destOrd="0" presId="urn:microsoft.com/office/officeart/2005/8/layout/orgChart1"/>
    <dgm:cxn modelId="{81C8F400-DF69-48AD-BD87-968109A5DA65}" type="presParOf" srcId="{E5340D79-B650-4A1B-A816-F8F4E96862E1}" destId="{C20E110F-679E-4CEF-80B8-27E7CD37B81F}" srcOrd="2" destOrd="0" presId="urn:microsoft.com/office/officeart/2005/8/layout/orgChart1"/>
    <dgm:cxn modelId="{F685DCC1-E9D4-432B-8592-E21C2F969BA5}" type="presParOf" srcId="{D9355BEE-B17D-4A4F-878B-70BF790C8F80}" destId="{5E60A872-E2B7-479C-897C-0BC7F9B9824A}" srcOrd="2" destOrd="0" presId="urn:microsoft.com/office/officeart/2005/8/layout/orgChart1"/>
    <dgm:cxn modelId="{2738AEBB-5445-4921-98F9-C71D5B319FC6}" type="presParOf" srcId="{C5C82F4C-2846-49F3-ACD4-88F019D5CA66}" destId="{DE30DD96-5BAB-483E-8A5C-E1BE5228FF33}" srcOrd="2" destOrd="0" presId="urn:microsoft.com/office/officeart/2005/8/layout/orgChart1"/>
    <dgm:cxn modelId="{C5A591D1-E8E6-4043-AB6F-9DCB8E325C57}" type="presParOf" srcId="{C5C82F4C-2846-49F3-ACD4-88F019D5CA66}" destId="{0F448FF1-40B9-42B0-AB2F-2D3228985021}" srcOrd="3" destOrd="0" presId="urn:microsoft.com/office/officeart/2005/8/layout/orgChart1"/>
    <dgm:cxn modelId="{70C57D8F-55CB-4AFF-8C64-E7A2D0161518}" type="presParOf" srcId="{0F448FF1-40B9-42B0-AB2F-2D3228985021}" destId="{1963B995-EFEB-492F-AA32-2F8129FE4044}" srcOrd="0" destOrd="0" presId="urn:microsoft.com/office/officeart/2005/8/layout/orgChart1"/>
    <dgm:cxn modelId="{08B466EE-6C5B-457E-BB4B-A1AA8BF275CC}" type="presParOf" srcId="{1963B995-EFEB-492F-AA32-2F8129FE4044}" destId="{4B386C18-1523-41BD-8894-D5A892A28AD2}" srcOrd="0" destOrd="0" presId="urn:microsoft.com/office/officeart/2005/8/layout/orgChart1"/>
    <dgm:cxn modelId="{938BCB51-3718-492D-830A-49E15389196C}" type="presParOf" srcId="{1963B995-EFEB-492F-AA32-2F8129FE4044}" destId="{0F5E1F5E-CD14-453C-9D42-0CA31898306C}" srcOrd="1" destOrd="0" presId="urn:microsoft.com/office/officeart/2005/8/layout/orgChart1"/>
    <dgm:cxn modelId="{CBFFDA1C-9919-4AF3-BCCA-5290AD31A408}" type="presParOf" srcId="{0F448FF1-40B9-42B0-AB2F-2D3228985021}" destId="{437FDDB4-3E0E-4C1E-920F-7DC3129D08F4}" srcOrd="1" destOrd="0" presId="urn:microsoft.com/office/officeart/2005/8/layout/orgChart1"/>
    <dgm:cxn modelId="{D4241C0E-2BED-4299-A21B-4669A0D51889}" type="presParOf" srcId="{437FDDB4-3E0E-4C1E-920F-7DC3129D08F4}" destId="{5F30C06A-9CA9-4FA4-AEB1-29A7C301E142}" srcOrd="0" destOrd="0" presId="urn:microsoft.com/office/officeart/2005/8/layout/orgChart1"/>
    <dgm:cxn modelId="{A11FCC26-03BF-4AA5-A268-E02EBE1DD7CC}" type="presParOf" srcId="{437FDDB4-3E0E-4C1E-920F-7DC3129D08F4}" destId="{4FC1BFA4-2FA7-4BEA-8E89-E636929C59DB}" srcOrd="1" destOrd="0" presId="urn:microsoft.com/office/officeart/2005/8/layout/orgChart1"/>
    <dgm:cxn modelId="{9BA3FB36-E715-472C-A351-1F55F1276929}" type="presParOf" srcId="{4FC1BFA4-2FA7-4BEA-8E89-E636929C59DB}" destId="{FE8FA2D0-ADF7-4412-B587-7BBD4AE95D2F}" srcOrd="0" destOrd="0" presId="urn:microsoft.com/office/officeart/2005/8/layout/orgChart1"/>
    <dgm:cxn modelId="{DED999FD-4F0D-4BF4-B339-46010B96A38D}" type="presParOf" srcId="{FE8FA2D0-ADF7-4412-B587-7BBD4AE95D2F}" destId="{AE49910C-CB69-4A97-8F8B-0DAEDA1E4D0A}" srcOrd="0" destOrd="0" presId="urn:microsoft.com/office/officeart/2005/8/layout/orgChart1"/>
    <dgm:cxn modelId="{1CF4C82E-F34B-46D1-8E2D-520F3188F78C}" type="presParOf" srcId="{FE8FA2D0-ADF7-4412-B587-7BBD4AE95D2F}" destId="{46FA5AD0-21BC-4D6F-9361-EE68E24A9A8C}" srcOrd="1" destOrd="0" presId="urn:microsoft.com/office/officeart/2005/8/layout/orgChart1"/>
    <dgm:cxn modelId="{BFDD2069-81F6-4C0A-A227-39A03846EC23}" type="presParOf" srcId="{4FC1BFA4-2FA7-4BEA-8E89-E636929C59DB}" destId="{A7B1BFD5-D726-455A-B062-EE211BB52322}" srcOrd="1" destOrd="0" presId="urn:microsoft.com/office/officeart/2005/8/layout/orgChart1"/>
    <dgm:cxn modelId="{DBF0D9F9-F589-453B-B767-4EE9CB66DBCA}" type="presParOf" srcId="{4FC1BFA4-2FA7-4BEA-8E89-E636929C59DB}" destId="{8A1AD049-F1B7-4AF9-8E31-42BA8FF1B63D}" srcOrd="2" destOrd="0" presId="urn:microsoft.com/office/officeart/2005/8/layout/orgChart1"/>
    <dgm:cxn modelId="{C9B6B431-8E10-40DB-941D-0ADC50E7BF57}" type="presParOf" srcId="{0F448FF1-40B9-42B0-AB2F-2D3228985021}" destId="{B168E223-1AF6-4E8E-9E98-84453D198B67}" srcOrd="2" destOrd="0" presId="urn:microsoft.com/office/officeart/2005/8/layout/orgChart1"/>
    <dgm:cxn modelId="{03BF7B70-4E57-4CB2-9BD6-9734495B7985}" type="presParOf" srcId="{C5C82F4C-2846-49F3-ACD4-88F019D5CA66}" destId="{20E67B0D-76F2-42FB-9CDA-758F5B54CEC5}" srcOrd="4" destOrd="0" presId="urn:microsoft.com/office/officeart/2005/8/layout/orgChart1"/>
    <dgm:cxn modelId="{1FC57996-C76F-417A-9770-81DE5D6EC095}" type="presParOf" srcId="{C5C82F4C-2846-49F3-ACD4-88F019D5CA66}" destId="{FABD6D0F-17A3-4E1C-AF14-2E7E95214A56}" srcOrd="5" destOrd="0" presId="urn:microsoft.com/office/officeart/2005/8/layout/orgChart1"/>
    <dgm:cxn modelId="{7BD93879-ED74-4F4D-915F-E4C9A0F86CD7}" type="presParOf" srcId="{FABD6D0F-17A3-4E1C-AF14-2E7E95214A56}" destId="{DDE42B2D-8B04-43B3-ACF4-D45D6E1AFA84}" srcOrd="0" destOrd="0" presId="urn:microsoft.com/office/officeart/2005/8/layout/orgChart1"/>
    <dgm:cxn modelId="{2D228121-89CA-4DCB-884B-0F5ED85E944F}" type="presParOf" srcId="{DDE42B2D-8B04-43B3-ACF4-D45D6E1AFA84}" destId="{B6ADDE63-FF9D-4747-BA99-AB2981D846D6}" srcOrd="0" destOrd="0" presId="urn:microsoft.com/office/officeart/2005/8/layout/orgChart1"/>
    <dgm:cxn modelId="{D72801CA-A911-4C73-B5C3-19060198C96C}" type="presParOf" srcId="{DDE42B2D-8B04-43B3-ACF4-D45D6E1AFA84}" destId="{4D531C2A-8CC1-46A5-BE2A-39CC8259DD6D}" srcOrd="1" destOrd="0" presId="urn:microsoft.com/office/officeart/2005/8/layout/orgChart1"/>
    <dgm:cxn modelId="{BD691A7C-CF6E-42DE-8D23-B90A0593B0F2}" type="presParOf" srcId="{FABD6D0F-17A3-4E1C-AF14-2E7E95214A56}" destId="{5558DF9C-BC83-4EF6-8FF8-D98DC4374DED}" srcOrd="1" destOrd="0" presId="urn:microsoft.com/office/officeart/2005/8/layout/orgChart1"/>
    <dgm:cxn modelId="{F2546AE8-454D-429F-8026-88B606BBF420}" type="presParOf" srcId="{5558DF9C-BC83-4EF6-8FF8-D98DC4374DED}" destId="{02D2C23D-70DE-4E7E-B679-74F0431FCA07}" srcOrd="0" destOrd="0" presId="urn:microsoft.com/office/officeart/2005/8/layout/orgChart1"/>
    <dgm:cxn modelId="{08478EFC-FE69-4B96-9B49-27A7471952FB}" type="presParOf" srcId="{5558DF9C-BC83-4EF6-8FF8-D98DC4374DED}" destId="{5680F0BE-F29B-4680-BFDB-1DE4937FA8F5}" srcOrd="1" destOrd="0" presId="urn:microsoft.com/office/officeart/2005/8/layout/orgChart1"/>
    <dgm:cxn modelId="{559103B5-0F60-4F00-BEFC-12BA79628F21}" type="presParOf" srcId="{5680F0BE-F29B-4680-BFDB-1DE4937FA8F5}" destId="{6BA4C5F4-183B-4660-9F9D-AF9CC8DABC93}" srcOrd="0" destOrd="0" presId="urn:microsoft.com/office/officeart/2005/8/layout/orgChart1"/>
    <dgm:cxn modelId="{41061C0F-424A-4A86-97F5-E5F3173180BD}" type="presParOf" srcId="{6BA4C5F4-183B-4660-9F9D-AF9CC8DABC93}" destId="{5BFF7C8F-6D85-419B-BE16-7BA16CDBFA6E}" srcOrd="0" destOrd="0" presId="urn:microsoft.com/office/officeart/2005/8/layout/orgChart1"/>
    <dgm:cxn modelId="{E2BEDEAE-8356-4BCE-A98E-05F1A9925625}" type="presParOf" srcId="{6BA4C5F4-183B-4660-9F9D-AF9CC8DABC93}" destId="{E2BA7999-7A48-46F7-B7DC-012F86AA6F8F}" srcOrd="1" destOrd="0" presId="urn:microsoft.com/office/officeart/2005/8/layout/orgChart1"/>
    <dgm:cxn modelId="{80657468-2361-47B8-8F92-168C7EB17CC7}" type="presParOf" srcId="{5680F0BE-F29B-4680-BFDB-1DE4937FA8F5}" destId="{CAFE75A7-59F7-4618-8EB7-253399A0CBC6}" srcOrd="1" destOrd="0" presId="urn:microsoft.com/office/officeart/2005/8/layout/orgChart1"/>
    <dgm:cxn modelId="{0358757D-F1AE-4524-A77E-07BAE8A97C19}" type="presParOf" srcId="{5680F0BE-F29B-4680-BFDB-1DE4937FA8F5}" destId="{9600361C-AE2E-4EB2-B321-C16D5151E5BB}" srcOrd="2" destOrd="0" presId="urn:microsoft.com/office/officeart/2005/8/layout/orgChart1"/>
    <dgm:cxn modelId="{65CBB906-EC9A-4EEE-B74E-A12C5902664F}" type="presParOf" srcId="{FABD6D0F-17A3-4E1C-AF14-2E7E95214A56}" destId="{7FE748CE-3C28-4309-A509-BBCAA78C7618}" srcOrd="2" destOrd="0" presId="urn:microsoft.com/office/officeart/2005/8/layout/orgChart1"/>
    <dgm:cxn modelId="{C4FAFF5A-647E-4FD8-B207-F22F2D789BE1}" type="presParOf" srcId="{1D19D81E-CD44-4324-B083-94392383CDA0}" destId="{493097FD-7AB4-42D3-8C03-791C5275E529}" srcOrd="2" destOrd="0" presId="urn:microsoft.com/office/officeart/2005/8/layout/orgChart1"/>
    <dgm:cxn modelId="{8C8DF2FC-331F-45BC-803F-81D3C41D3548}" type="presParOf" srcId="{493097FD-7AB4-42D3-8C03-791C5275E529}" destId="{CF7F33B8-3BEB-4691-8939-1800663150BF}" srcOrd="0" destOrd="0" presId="urn:microsoft.com/office/officeart/2005/8/layout/orgChart1"/>
    <dgm:cxn modelId="{7D953499-EEF5-40D9-AAB3-13A5DBCAFD7E}" type="presParOf" srcId="{493097FD-7AB4-42D3-8C03-791C5275E529}" destId="{1022FC5B-3812-4449-8EAD-DFCD65455DD4}" srcOrd="1" destOrd="0" presId="urn:microsoft.com/office/officeart/2005/8/layout/orgChart1"/>
    <dgm:cxn modelId="{11906290-93C6-4B98-BED8-6DCD49DA08CD}" type="presParOf" srcId="{1022FC5B-3812-4449-8EAD-DFCD65455DD4}" destId="{50A1DE2A-5512-472E-8759-CB1B9C5EAD1C}" srcOrd="0" destOrd="0" presId="urn:microsoft.com/office/officeart/2005/8/layout/orgChart1"/>
    <dgm:cxn modelId="{2D37CA22-E138-4535-8954-D058BFB3F833}" type="presParOf" srcId="{50A1DE2A-5512-472E-8759-CB1B9C5EAD1C}" destId="{B927D6AF-5566-40D9-BF6E-8F335E429393}" srcOrd="0" destOrd="0" presId="urn:microsoft.com/office/officeart/2005/8/layout/orgChart1"/>
    <dgm:cxn modelId="{8055D6F6-9365-49FC-9589-73E8109604F8}" type="presParOf" srcId="{50A1DE2A-5512-472E-8759-CB1B9C5EAD1C}" destId="{6F484E1E-59BB-430E-8485-7AC8720F8CB3}" srcOrd="1" destOrd="0" presId="urn:microsoft.com/office/officeart/2005/8/layout/orgChart1"/>
    <dgm:cxn modelId="{59713EFD-55F3-4EA1-B129-CC61CC34897E}" type="presParOf" srcId="{1022FC5B-3812-4449-8EAD-DFCD65455DD4}" destId="{27E54731-99BA-47DF-A4C1-D66304D926D5}" srcOrd="1" destOrd="0" presId="urn:microsoft.com/office/officeart/2005/8/layout/orgChart1"/>
    <dgm:cxn modelId="{348A1146-CCE7-486B-A6B7-888EAEAA54F3}" type="presParOf" srcId="{1022FC5B-3812-4449-8EAD-DFCD65455DD4}" destId="{0BDC3759-BDB6-4B53-8236-5BCDDA3AE38D}" srcOrd="2" destOrd="0" presId="urn:microsoft.com/office/officeart/2005/8/layout/orgChart1"/>
    <dgm:cxn modelId="{23B0C669-D8DD-40E9-B0EB-7DA9975E7CF6}" type="presParOf" srcId="{493097FD-7AB4-42D3-8C03-791C5275E529}" destId="{F717699E-0934-4A3A-A877-C18C69BB4B30}" srcOrd="2" destOrd="0" presId="urn:microsoft.com/office/officeart/2005/8/layout/orgChart1"/>
    <dgm:cxn modelId="{F6E97A60-F213-4A2B-9BCC-BDF76DF47E80}" type="presParOf" srcId="{493097FD-7AB4-42D3-8C03-791C5275E529}" destId="{CB53C63B-F0A1-42A1-8048-52C462DAA655}" srcOrd="3" destOrd="0" presId="urn:microsoft.com/office/officeart/2005/8/layout/orgChart1"/>
    <dgm:cxn modelId="{A43124A1-3AB9-4501-8F3D-6BD9E1247C8B}" type="presParOf" srcId="{CB53C63B-F0A1-42A1-8048-52C462DAA655}" destId="{A95DF39D-0717-4C6B-AEBA-D8AB14D6368D}" srcOrd="0" destOrd="0" presId="urn:microsoft.com/office/officeart/2005/8/layout/orgChart1"/>
    <dgm:cxn modelId="{1E1745AB-8F0A-4CE8-AFE4-2C9987C96B81}" type="presParOf" srcId="{A95DF39D-0717-4C6B-AEBA-D8AB14D6368D}" destId="{6171CBE5-A144-4F98-B9A8-612936CDA552}" srcOrd="0" destOrd="0" presId="urn:microsoft.com/office/officeart/2005/8/layout/orgChart1"/>
    <dgm:cxn modelId="{A3D34580-9F9C-4F64-9F26-8074F0F0B43E}" type="presParOf" srcId="{A95DF39D-0717-4C6B-AEBA-D8AB14D6368D}" destId="{A1BBE5FA-5A74-47D0-BC05-1D325F5C7C98}" srcOrd="1" destOrd="0" presId="urn:microsoft.com/office/officeart/2005/8/layout/orgChart1"/>
    <dgm:cxn modelId="{20345A8C-9299-4AF3-AAB2-27C777FF5847}" type="presParOf" srcId="{CB53C63B-F0A1-42A1-8048-52C462DAA655}" destId="{B3C7FF9A-00A2-4B76-AD4F-36C16A910123}" srcOrd="1" destOrd="0" presId="urn:microsoft.com/office/officeart/2005/8/layout/orgChart1"/>
    <dgm:cxn modelId="{91A59B5A-1E27-4734-A75B-53540E2E4174}" type="presParOf" srcId="{CB53C63B-F0A1-42A1-8048-52C462DAA655}" destId="{6D64B3F2-FCC7-4BDA-991D-9B4052D4D4CA}"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17699E-0934-4A3A-A877-C18C69BB4B30}">
      <dsp:nvSpPr>
        <dsp:cNvPr id="0" name=""/>
        <dsp:cNvSpPr/>
      </dsp:nvSpPr>
      <dsp:spPr>
        <a:xfrm>
          <a:off x="4936665" y="880313"/>
          <a:ext cx="225086" cy="986094"/>
        </a:xfrm>
        <a:custGeom>
          <a:avLst/>
          <a:gdLst/>
          <a:ahLst/>
          <a:cxnLst/>
          <a:rect l="0" t="0" r="0" b="0"/>
          <a:pathLst>
            <a:path>
              <a:moveTo>
                <a:pt x="0" y="0"/>
              </a:moveTo>
              <a:lnTo>
                <a:pt x="0" y="986094"/>
              </a:lnTo>
              <a:lnTo>
                <a:pt x="225086" y="9860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7F33B8-3BEB-4691-8939-1800663150BF}">
      <dsp:nvSpPr>
        <dsp:cNvPr id="0" name=""/>
        <dsp:cNvSpPr/>
      </dsp:nvSpPr>
      <dsp:spPr>
        <a:xfrm>
          <a:off x="4711578" y="880313"/>
          <a:ext cx="225086" cy="986094"/>
        </a:xfrm>
        <a:custGeom>
          <a:avLst/>
          <a:gdLst/>
          <a:ahLst/>
          <a:cxnLst/>
          <a:rect l="0" t="0" r="0" b="0"/>
          <a:pathLst>
            <a:path>
              <a:moveTo>
                <a:pt x="225086" y="0"/>
              </a:moveTo>
              <a:lnTo>
                <a:pt x="225086" y="986094"/>
              </a:lnTo>
              <a:lnTo>
                <a:pt x="0" y="98609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D2C23D-70DE-4E7E-B679-74F0431FCA07}">
      <dsp:nvSpPr>
        <dsp:cNvPr id="0" name=""/>
        <dsp:cNvSpPr/>
      </dsp:nvSpPr>
      <dsp:spPr>
        <a:xfrm>
          <a:off x="6890231" y="3924343"/>
          <a:ext cx="451858" cy="986094"/>
        </a:xfrm>
        <a:custGeom>
          <a:avLst/>
          <a:gdLst/>
          <a:ahLst/>
          <a:cxnLst/>
          <a:rect l="0" t="0" r="0" b="0"/>
          <a:pathLst>
            <a:path>
              <a:moveTo>
                <a:pt x="0" y="0"/>
              </a:moveTo>
              <a:lnTo>
                <a:pt x="0" y="986094"/>
              </a:lnTo>
              <a:lnTo>
                <a:pt x="451858" y="9860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0E67B0D-76F2-42FB-9CDA-758F5B54CEC5}">
      <dsp:nvSpPr>
        <dsp:cNvPr id="0" name=""/>
        <dsp:cNvSpPr/>
      </dsp:nvSpPr>
      <dsp:spPr>
        <a:xfrm>
          <a:off x="4936665" y="880313"/>
          <a:ext cx="3158521" cy="1972188"/>
        </a:xfrm>
        <a:custGeom>
          <a:avLst/>
          <a:gdLst/>
          <a:ahLst/>
          <a:cxnLst/>
          <a:rect l="0" t="0" r="0" b="0"/>
          <a:pathLst>
            <a:path>
              <a:moveTo>
                <a:pt x="0" y="0"/>
              </a:moveTo>
              <a:lnTo>
                <a:pt x="0" y="1747101"/>
              </a:lnTo>
              <a:lnTo>
                <a:pt x="3158521" y="1747101"/>
              </a:lnTo>
              <a:lnTo>
                <a:pt x="3158521" y="19721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F30C06A-9CA9-4FA4-AEB1-29A7C301E142}">
      <dsp:nvSpPr>
        <dsp:cNvPr id="0" name=""/>
        <dsp:cNvSpPr/>
      </dsp:nvSpPr>
      <dsp:spPr>
        <a:xfrm>
          <a:off x="3792386" y="3924343"/>
          <a:ext cx="391072" cy="986094"/>
        </a:xfrm>
        <a:custGeom>
          <a:avLst/>
          <a:gdLst/>
          <a:ahLst/>
          <a:cxnLst/>
          <a:rect l="0" t="0" r="0" b="0"/>
          <a:pathLst>
            <a:path>
              <a:moveTo>
                <a:pt x="0" y="0"/>
              </a:moveTo>
              <a:lnTo>
                <a:pt x="0" y="986094"/>
              </a:lnTo>
              <a:lnTo>
                <a:pt x="391072" y="9860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30DD96-5BAB-483E-8A5C-E1BE5228FF33}">
      <dsp:nvSpPr>
        <dsp:cNvPr id="0" name=""/>
        <dsp:cNvSpPr/>
      </dsp:nvSpPr>
      <dsp:spPr>
        <a:xfrm>
          <a:off x="4835245" y="880313"/>
          <a:ext cx="101420" cy="1972188"/>
        </a:xfrm>
        <a:custGeom>
          <a:avLst/>
          <a:gdLst/>
          <a:ahLst/>
          <a:cxnLst/>
          <a:rect l="0" t="0" r="0" b="0"/>
          <a:pathLst>
            <a:path>
              <a:moveTo>
                <a:pt x="101420" y="0"/>
              </a:moveTo>
              <a:lnTo>
                <a:pt x="101420" y="1747101"/>
              </a:lnTo>
              <a:lnTo>
                <a:pt x="0" y="1747101"/>
              </a:lnTo>
              <a:lnTo>
                <a:pt x="0" y="19721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579F55-B613-4C15-A218-CF4DF7CCBDE8}">
      <dsp:nvSpPr>
        <dsp:cNvPr id="0" name=""/>
        <dsp:cNvSpPr/>
      </dsp:nvSpPr>
      <dsp:spPr>
        <a:xfrm>
          <a:off x="539110" y="3924343"/>
          <a:ext cx="400741" cy="986094"/>
        </a:xfrm>
        <a:custGeom>
          <a:avLst/>
          <a:gdLst/>
          <a:ahLst/>
          <a:cxnLst/>
          <a:rect l="0" t="0" r="0" b="0"/>
          <a:pathLst>
            <a:path>
              <a:moveTo>
                <a:pt x="0" y="0"/>
              </a:moveTo>
              <a:lnTo>
                <a:pt x="0" y="986094"/>
              </a:lnTo>
              <a:lnTo>
                <a:pt x="400741" y="9860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D59ADFD-5BD3-4974-B8B9-12F12E8646C4}">
      <dsp:nvSpPr>
        <dsp:cNvPr id="0" name=""/>
        <dsp:cNvSpPr/>
      </dsp:nvSpPr>
      <dsp:spPr>
        <a:xfrm>
          <a:off x="1607753" y="880313"/>
          <a:ext cx="3328912" cy="1972188"/>
        </a:xfrm>
        <a:custGeom>
          <a:avLst/>
          <a:gdLst/>
          <a:ahLst/>
          <a:cxnLst/>
          <a:rect l="0" t="0" r="0" b="0"/>
          <a:pathLst>
            <a:path>
              <a:moveTo>
                <a:pt x="3328912" y="0"/>
              </a:moveTo>
              <a:lnTo>
                <a:pt x="3328912" y="1747101"/>
              </a:lnTo>
              <a:lnTo>
                <a:pt x="0" y="1747101"/>
              </a:lnTo>
              <a:lnTo>
                <a:pt x="0" y="197218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42F6901-6D44-4AA8-8BCB-B3590BB0885F}">
      <dsp:nvSpPr>
        <dsp:cNvPr id="0" name=""/>
        <dsp:cNvSpPr/>
      </dsp:nvSpPr>
      <dsp:spPr>
        <a:xfrm>
          <a:off x="2168624" y="2035"/>
          <a:ext cx="5536083" cy="87827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de-AT" sz="2800" b="1" kern="1200" dirty="0"/>
            <a:t>Pädagogische Diagnostik</a:t>
          </a:r>
        </a:p>
      </dsp:txBody>
      <dsp:txXfrm>
        <a:off x="2168624" y="2035"/>
        <a:ext cx="5536083" cy="878277"/>
      </dsp:txXfrm>
    </dsp:sp>
    <dsp:sp modelId="{BE83C9F1-2D84-4DAE-8EB6-2D98F7E7125C}">
      <dsp:nvSpPr>
        <dsp:cNvPr id="0" name=""/>
        <dsp:cNvSpPr/>
      </dsp:nvSpPr>
      <dsp:spPr>
        <a:xfrm>
          <a:off x="271949" y="2852501"/>
          <a:ext cx="2671607" cy="1071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de-AT" sz="2400" b="1" u="sng" kern="1200" dirty="0"/>
            <a:t>INFORMELL</a:t>
          </a:r>
        </a:p>
        <a:p>
          <a:pPr lvl="0" algn="ctr" defTabSz="1066800">
            <a:lnSpc>
              <a:spcPct val="90000"/>
            </a:lnSpc>
            <a:spcBef>
              <a:spcPct val="0"/>
            </a:spcBef>
            <a:spcAft>
              <a:spcPct val="35000"/>
            </a:spcAft>
          </a:pPr>
          <a:r>
            <a:rPr lang="de-AT" sz="1800" kern="1200" dirty="0"/>
            <a:t>Intuitiv, zufällig</a:t>
          </a:r>
        </a:p>
        <a:p>
          <a:pPr lvl="0" algn="ctr" defTabSz="1066800">
            <a:lnSpc>
              <a:spcPct val="90000"/>
            </a:lnSpc>
            <a:spcBef>
              <a:spcPct val="0"/>
            </a:spcBef>
            <a:spcAft>
              <a:spcPct val="35000"/>
            </a:spcAft>
          </a:pPr>
          <a:r>
            <a:rPr lang="de-AT" sz="1800" kern="1200" dirty="0"/>
            <a:t>Unsystematisch</a:t>
          </a:r>
        </a:p>
      </dsp:txBody>
      <dsp:txXfrm>
        <a:off x="271949" y="2852501"/>
        <a:ext cx="2671607" cy="1071841"/>
      </dsp:txXfrm>
    </dsp:sp>
    <dsp:sp modelId="{B6C20D85-E5B5-413A-B9FA-E5965524E392}">
      <dsp:nvSpPr>
        <dsp:cNvPr id="0" name=""/>
        <dsp:cNvSpPr/>
      </dsp:nvSpPr>
      <dsp:spPr>
        <a:xfrm>
          <a:off x="939851" y="4374516"/>
          <a:ext cx="2793433" cy="1071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AT" sz="1800" kern="1200"/>
            <a:t>Alltagsbeobachtungen</a:t>
          </a:r>
        </a:p>
        <a:p>
          <a:pPr lvl="0" algn="ctr" defTabSz="800100">
            <a:lnSpc>
              <a:spcPct val="90000"/>
            </a:lnSpc>
            <a:spcBef>
              <a:spcPct val="0"/>
            </a:spcBef>
            <a:spcAft>
              <a:spcPct val="35000"/>
            </a:spcAft>
          </a:pPr>
          <a:r>
            <a:rPr lang="de-AT" sz="1800" kern="1200">
              <a:latin typeface="Calibri Light" panose="020F0302020204030204"/>
            </a:rPr>
            <a:t>Bauchgefühl</a:t>
          </a:r>
          <a:r>
            <a:rPr lang="de-AT" sz="1800" kern="1200"/>
            <a:t>, Subjektive Urteile, Tür und Angel - Gespräche</a:t>
          </a:r>
          <a:endParaRPr lang="de-AT" sz="1800" kern="1200" dirty="0"/>
        </a:p>
      </dsp:txBody>
      <dsp:txXfrm>
        <a:off x="939851" y="4374516"/>
        <a:ext cx="2793433" cy="1071841"/>
      </dsp:txXfrm>
    </dsp:sp>
    <dsp:sp modelId="{4B386C18-1523-41BD-8894-D5A892A28AD2}">
      <dsp:nvSpPr>
        <dsp:cNvPr id="0" name=""/>
        <dsp:cNvSpPr/>
      </dsp:nvSpPr>
      <dsp:spPr>
        <a:xfrm>
          <a:off x="3531671" y="2852501"/>
          <a:ext cx="2607147" cy="1071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de-AT" sz="2400" b="1" u="sng" kern="1200" dirty="0"/>
            <a:t>SEMIFORMELL</a:t>
          </a:r>
        </a:p>
        <a:p>
          <a:pPr lvl="0" algn="ctr" defTabSz="1066800">
            <a:lnSpc>
              <a:spcPct val="90000"/>
            </a:lnSpc>
            <a:spcBef>
              <a:spcPct val="0"/>
            </a:spcBef>
            <a:spcAft>
              <a:spcPct val="35000"/>
            </a:spcAft>
          </a:pPr>
          <a:r>
            <a:rPr lang="de-AT" sz="1800" kern="1200" dirty="0"/>
            <a:t>Gezielt und systematisch</a:t>
          </a:r>
        </a:p>
        <a:p>
          <a:pPr lvl="0" algn="ctr" defTabSz="1066800">
            <a:lnSpc>
              <a:spcPct val="90000"/>
            </a:lnSpc>
            <a:spcBef>
              <a:spcPct val="0"/>
            </a:spcBef>
            <a:spcAft>
              <a:spcPct val="35000"/>
            </a:spcAft>
          </a:pPr>
          <a:r>
            <a:rPr lang="de-AT" sz="1800" kern="1200" dirty="0"/>
            <a:t>Wissenschaftsorientiert</a:t>
          </a:r>
        </a:p>
      </dsp:txBody>
      <dsp:txXfrm>
        <a:off x="3531671" y="2852501"/>
        <a:ext cx="2607147" cy="1071841"/>
      </dsp:txXfrm>
    </dsp:sp>
    <dsp:sp modelId="{AE49910C-CB69-4A97-8F8B-0DAEDA1E4D0A}">
      <dsp:nvSpPr>
        <dsp:cNvPr id="0" name=""/>
        <dsp:cNvSpPr/>
      </dsp:nvSpPr>
      <dsp:spPr>
        <a:xfrm>
          <a:off x="4183458" y="4374516"/>
          <a:ext cx="2663654" cy="1071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AT" sz="1800" kern="1200" dirty="0"/>
            <a:t>Lerntagebuch, Einschätzungsbogen, Lernfortschrittsgespräch</a:t>
          </a:r>
        </a:p>
      </dsp:txBody>
      <dsp:txXfrm>
        <a:off x="4183458" y="4374516"/>
        <a:ext cx="2663654" cy="1071841"/>
      </dsp:txXfrm>
    </dsp:sp>
    <dsp:sp modelId="{B6ADDE63-FF9D-4747-BA99-AB2981D846D6}">
      <dsp:nvSpPr>
        <dsp:cNvPr id="0" name=""/>
        <dsp:cNvSpPr/>
      </dsp:nvSpPr>
      <dsp:spPr>
        <a:xfrm>
          <a:off x="6588992" y="2852501"/>
          <a:ext cx="3012389" cy="1071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de-AT" sz="2400" b="1" u="sng" kern="1200" dirty="0"/>
            <a:t>FORMELL</a:t>
          </a:r>
        </a:p>
        <a:p>
          <a:pPr lvl="0" algn="ctr" defTabSz="1066800">
            <a:lnSpc>
              <a:spcPct val="90000"/>
            </a:lnSpc>
            <a:spcBef>
              <a:spcPct val="0"/>
            </a:spcBef>
            <a:spcAft>
              <a:spcPct val="35000"/>
            </a:spcAft>
          </a:pPr>
          <a:r>
            <a:rPr lang="de-AT" sz="1800" kern="1200" dirty="0"/>
            <a:t>Wissenschaftlich, Theoriegeleitet</a:t>
          </a:r>
        </a:p>
      </dsp:txBody>
      <dsp:txXfrm>
        <a:off x="6588992" y="2852501"/>
        <a:ext cx="3012389" cy="1071841"/>
      </dsp:txXfrm>
    </dsp:sp>
    <dsp:sp modelId="{5BFF7C8F-6D85-419B-BE16-7BA16CDBFA6E}">
      <dsp:nvSpPr>
        <dsp:cNvPr id="0" name=""/>
        <dsp:cNvSpPr/>
      </dsp:nvSpPr>
      <dsp:spPr>
        <a:xfrm>
          <a:off x="7342089" y="4374516"/>
          <a:ext cx="2901560" cy="107184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de-AT" sz="1800" kern="1200" dirty="0"/>
            <a:t>Standardisierte Tests zur bspw. Lesekompetenz</a:t>
          </a:r>
        </a:p>
      </dsp:txBody>
      <dsp:txXfrm>
        <a:off x="7342089" y="4374516"/>
        <a:ext cx="2901560" cy="1071841"/>
      </dsp:txXfrm>
    </dsp:sp>
    <dsp:sp modelId="{B927D6AF-5566-40D9-BF6E-8F335E429393}">
      <dsp:nvSpPr>
        <dsp:cNvPr id="0" name=""/>
        <dsp:cNvSpPr/>
      </dsp:nvSpPr>
      <dsp:spPr>
        <a:xfrm>
          <a:off x="623210" y="1359437"/>
          <a:ext cx="4088368" cy="10139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de-AT" sz="2400" kern="1200" dirty="0"/>
            <a:t>Förderdiagnostik</a:t>
          </a:r>
        </a:p>
        <a:p>
          <a:pPr lvl="0" algn="ctr" defTabSz="1066800">
            <a:lnSpc>
              <a:spcPct val="90000"/>
            </a:lnSpc>
            <a:spcBef>
              <a:spcPct val="0"/>
            </a:spcBef>
            <a:spcAft>
              <a:spcPct val="35000"/>
            </a:spcAft>
          </a:pPr>
          <a:r>
            <a:rPr lang="de-AT" sz="2400" kern="1200" dirty="0"/>
            <a:t>Lernprozessdiagnostik</a:t>
          </a:r>
        </a:p>
      </dsp:txBody>
      <dsp:txXfrm>
        <a:off x="623210" y="1359437"/>
        <a:ext cx="4088368" cy="1013940"/>
      </dsp:txXfrm>
    </dsp:sp>
    <dsp:sp modelId="{6171CBE5-A144-4F98-B9A8-612936CDA552}">
      <dsp:nvSpPr>
        <dsp:cNvPr id="0" name=""/>
        <dsp:cNvSpPr/>
      </dsp:nvSpPr>
      <dsp:spPr>
        <a:xfrm>
          <a:off x="5161752" y="1399599"/>
          <a:ext cx="4480104" cy="93361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de-AT" sz="2400" kern="1200" dirty="0"/>
            <a:t>Selektionsdiagnostik</a:t>
          </a:r>
        </a:p>
        <a:p>
          <a:pPr lvl="0" algn="ctr" defTabSz="1066800">
            <a:lnSpc>
              <a:spcPct val="90000"/>
            </a:lnSpc>
            <a:spcBef>
              <a:spcPct val="0"/>
            </a:spcBef>
            <a:spcAft>
              <a:spcPct val="35000"/>
            </a:spcAft>
          </a:pPr>
          <a:r>
            <a:rPr lang="de-AT" sz="2400" kern="1200" dirty="0"/>
            <a:t>Zuweisungsdiagnostik</a:t>
          </a:r>
        </a:p>
      </dsp:txBody>
      <dsp:txXfrm>
        <a:off x="5161752" y="1399599"/>
        <a:ext cx="4480104" cy="93361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47D7C-EF60-4F30-8A66-9E94EE149B57}" type="datetimeFigureOut">
              <a:rPr lang="de-DE"/>
              <a:t>22.03.2024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E45AEE-9226-4C44-9812-C4525AFA86BC}" type="slidenum">
              <a:rPr lang="de-DE"/>
              <a:t>‹Nr.›</a:t>
            </a:fld>
            <a:endParaRPr lang="de-DE"/>
          </a:p>
        </p:txBody>
      </p:sp>
    </p:spTree>
    <p:extLst>
      <p:ext uri="{BB962C8B-B14F-4D97-AF65-F5344CB8AC3E}">
        <p14:creationId xmlns:p14="http://schemas.microsoft.com/office/powerpoint/2010/main" val="168975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a:t>
            </a:fld>
            <a:endParaRPr lang="de-DE"/>
          </a:p>
        </p:txBody>
      </p:sp>
    </p:spTree>
    <p:extLst>
      <p:ext uri="{BB962C8B-B14F-4D97-AF65-F5344CB8AC3E}">
        <p14:creationId xmlns:p14="http://schemas.microsoft.com/office/powerpoint/2010/main" val="212063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10</a:t>
            </a:fld>
            <a:endParaRPr lang="de-DE"/>
          </a:p>
        </p:txBody>
      </p:sp>
    </p:spTree>
    <p:extLst>
      <p:ext uri="{BB962C8B-B14F-4D97-AF65-F5344CB8AC3E}">
        <p14:creationId xmlns:p14="http://schemas.microsoft.com/office/powerpoint/2010/main" val="2078967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11</a:t>
            </a:fld>
            <a:endParaRPr lang="de-DE"/>
          </a:p>
        </p:txBody>
      </p:sp>
    </p:spTree>
    <p:extLst>
      <p:ext uri="{BB962C8B-B14F-4D97-AF65-F5344CB8AC3E}">
        <p14:creationId xmlns:p14="http://schemas.microsoft.com/office/powerpoint/2010/main" val="12863608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12</a:t>
            </a:fld>
            <a:endParaRPr lang="de-DE"/>
          </a:p>
        </p:txBody>
      </p:sp>
    </p:spTree>
    <p:extLst>
      <p:ext uri="{BB962C8B-B14F-4D97-AF65-F5344CB8AC3E}">
        <p14:creationId xmlns:p14="http://schemas.microsoft.com/office/powerpoint/2010/main" val="6327345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13</a:t>
            </a:fld>
            <a:endParaRPr lang="de-DE"/>
          </a:p>
        </p:txBody>
      </p:sp>
    </p:spTree>
    <p:extLst>
      <p:ext uri="{BB962C8B-B14F-4D97-AF65-F5344CB8AC3E}">
        <p14:creationId xmlns:p14="http://schemas.microsoft.com/office/powerpoint/2010/main" val="25432300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14</a:t>
            </a:fld>
            <a:endParaRPr lang="de-DE"/>
          </a:p>
        </p:txBody>
      </p:sp>
    </p:spTree>
    <p:extLst>
      <p:ext uri="{BB962C8B-B14F-4D97-AF65-F5344CB8AC3E}">
        <p14:creationId xmlns:p14="http://schemas.microsoft.com/office/powerpoint/2010/main" val="15714321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E1D445-4356-FA93-AD8E-219AE1B636B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57D01BF-C9DF-46AB-DFEE-B3F03F9AF534}"/>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A2B725A-15E9-CD05-41D8-B61578830F95}"/>
              </a:ext>
            </a:extLst>
          </p:cNvPr>
          <p:cNvSpPr>
            <a:spLocks noGrp="1"/>
          </p:cNvSpPr>
          <p:nvPr>
            <p:ph type="body" idx="1"/>
          </p:nvPr>
        </p:nvSpPr>
        <p:spPr/>
        <p:txBody>
          <a:bodyPr/>
          <a:lstStyle/>
          <a:p>
            <a:endParaRPr lang="de-AT" sz="1000" dirty="0"/>
          </a:p>
        </p:txBody>
      </p:sp>
      <p:sp>
        <p:nvSpPr>
          <p:cNvPr id="4" name="Foliennummernplatzhalter 3">
            <a:extLst>
              <a:ext uri="{FF2B5EF4-FFF2-40B4-BE49-F238E27FC236}">
                <a16:creationId xmlns:a16="http://schemas.microsoft.com/office/drawing/2014/main" id="{E92D7818-2107-5A0B-4409-9C55FDD64F75}"/>
              </a:ext>
            </a:extLst>
          </p:cNvPr>
          <p:cNvSpPr>
            <a:spLocks noGrp="1"/>
          </p:cNvSpPr>
          <p:nvPr>
            <p:ph type="sldNum" sz="quarter" idx="5"/>
          </p:nvPr>
        </p:nvSpPr>
        <p:spPr/>
        <p:txBody>
          <a:bodyPr/>
          <a:lstStyle/>
          <a:p>
            <a:fld id="{E7E45AEE-9226-4C44-9812-C4525AFA86BC}" type="slidenum">
              <a:rPr lang="de-DE" smtClean="0"/>
              <a:t>15</a:t>
            </a:fld>
            <a:endParaRPr lang="de-DE"/>
          </a:p>
        </p:txBody>
      </p:sp>
    </p:spTree>
    <p:extLst>
      <p:ext uri="{BB962C8B-B14F-4D97-AF65-F5344CB8AC3E}">
        <p14:creationId xmlns:p14="http://schemas.microsoft.com/office/powerpoint/2010/main" val="18825673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16</a:t>
            </a:fld>
            <a:endParaRPr lang="de-DE"/>
          </a:p>
        </p:txBody>
      </p:sp>
    </p:spTree>
    <p:extLst>
      <p:ext uri="{BB962C8B-B14F-4D97-AF65-F5344CB8AC3E}">
        <p14:creationId xmlns:p14="http://schemas.microsoft.com/office/powerpoint/2010/main" val="18857583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17</a:t>
            </a:fld>
            <a:endParaRPr lang="de-DE"/>
          </a:p>
        </p:txBody>
      </p:sp>
    </p:spTree>
    <p:extLst>
      <p:ext uri="{BB962C8B-B14F-4D97-AF65-F5344CB8AC3E}">
        <p14:creationId xmlns:p14="http://schemas.microsoft.com/office/powerpoint/2010/main" val="36693745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18</a:t>
            </a:fld>
            <a:endParaRPr lang="de-DE"/>
          </a:p>
        </p:txBody>
      </p:sp>
    </p:spTree>
    <p:extLst>
      <p:ext uri="{BB962C8B-B14F-4D97-AF65-F5344CB8AC3E}">
        <p14:creationId xmlns:p14="http://schemas.microsoft.com/office/powerpoint/2010/main" val="2154527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19</a:t>
            </a:fld>
            <a:endParaRPr lang="de-DE"/>
          </a:p>
        </p:txBody>
      </p:sp>
    </p:spTree>
    <p:extLst>
      <p:ext uri="{BB962C8B-B14F-4D97-AF65-F5344CB8AC3E}">
        <p14:creationId xmlns:p14="http://schemas.microsoft.com/office/powerpoint/2010/main" val="1281125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2</a:t>
            </a:fld>
            <a:endParaRPr lang="de-DE"/>
          </a:p>
        </p:txBody>
      </p:sp>
    </p:spTree>
    <p:extLst>
      <p:ext uri="{BB962C8B-B14F-4D97-AF65-F5344CB8AC3E}">
        <p14:creationId xmlns:p14="http://schemas.microsoft.com/office/powerpoint/2010/main" val="37100271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20</a:t>
            </a:fld>
            <a:endParaRPr lang="de-DE"/>
          </a:p>
        </p:txBody>
      </p:sp>
    </p:spTree>
    <p:extLst>
      <p:ext uri="{BB962C8B-B14F-4D97-AF65-F5344CB8AC3E}">
        <p14:creationId xmlns:p14="http://schemas.microsoft.com/office/powerpoint/2010/main" val="20137016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21</a:t>
            </a:fld>
            <a:endParaRPr lang="de-DE"/>
          </a:p>
        </p:txBody>
      </p:sp>
    </p:spTree>
    <p:extLst>
      <p:ext uri="{BB962C8B-B14F-4D97-AF65-F5344CB8AC3E}">
        <p14:creationId xmlns:p14="http://schemas.microsoft.com/office/powerpoint/2010/main" val="3859929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3</a:t>
            </a:fld>
            <a:endParaRPr lang="de-DE"/>
          </a:p>
        </p:txBody>
      </p:sp>
    </p:spTree>
    <p:extLst>
      <p:ext uri="{BB962C8B-B14F-4D97-AF65-F5344CB8AC3E}">
        <p14:creationId xmlns:p14="http://schemas.microsoft.com/office/powerpoint/2010/main" val="2008532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4</a:t>
            </a:fld>
            <a:endParaRPr lang="de-DE"/>
          </a:p>
        </p:txBody>
      </p:sp>
    </p:spTree>
    <p:extLst>
      <p:ext uri="{BB962C8B-B14F-4D97-AF65-F5344CB8AC3E}">
        <p14:creationId xmlns:p14="http://schemas.microsoft.com/office/powerpoint/2010/main" val="9693830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5</a:t>
            </a:fld>
            <a:endParaRPr lang="de-DE"/>
          </a:p>
        </p:txBody>
      </p:sp>
    </p:spTree>
    <p:extLst>
      <p:ext uri="{BB962C8B-B14F-4D97-AF65-F5344CB8AC3E}">
        <p14:creationId xmlns:p14="http://schemas.microsoft.com/office/powerpoint/2010/main" val="2470964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6</a:t>
            </a:fld>
            <a:endParaRPr lang="de-DE"/>
          </a:p>
        </p:txBody>
      </p:sp>
    </p:spTree>
    <p:extLst>
      <p:ext uri="{BB962C8B-B14F-4D97-AF65-F5344CB8AC3E}">
        <p14:creationId xmlns:p14="http://schemas.microsoft.com/office/powerpoint/2010/main" val="18408253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sz="1000" dirty="0"/>
              <a:t>. </a:t>
            </a:r>
          </a:p>
        </p:txBody>
      </p:sp>
      <p:sp>
        <p:nvSpPr>
          <p:cNvPr id="4" name="Foliennummernplatzhalter 3"/>
          <p:cNvSpPr>
            <a:spLocks noGrp="1"/>
          </p:cNvSpPr>
          <p:nvPr>
            <p:ph type="sldNum" sz="quarter" idx="5"/>
          </p:nvPr>
        </p:nvSpPr>
        <p:spPr/>
        <p:txBody>
          <a:bodyPr/>
          <a:lstStyle/>
          <a:p>
            <a:fld id="{E7E45AEE-9226-4C44-9812-C4525AFA86BC}" type="slidenum">
              <a:rPr lang="de-DE" smtClean="0"/>
              <a:t>7</a:t>
            </a:fld>
            <a:endParaRPr lang="de-DE"/>
          </a:p>
        </p:txBody>
      </p:sp>
    </p:spTree>
    <p:extLst>
      <p:ext uri="{BB962C8B-B14F-4D97-AF65-F5344CB8AC3E}">
        <p14:creationId xmlns:p14="http://schemas.microsoft.com/office/powerpoint/2010/main" val="793065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8</a:t>
            </a:fld>
            <a:endParaRPr lang="de-DE"/>
          </a:p>
        </p:txBody>
      </p:sp>
    </p:spTree>
    <p:extLst>
      <p:ext uri="{BB962C8B-B14F-4D97-AF65-F5344CB8AC3E}">
        <p14:creationId xmlns:p14="http://schemas.microsoft.com/office/powerpoint/2010/main" val="4100125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sz="1000" dirty="0"/>
          </a:p>
        </p:txBody>
      </p:sp>
      <p:sp>
        <p:nvSpPr>
          <p:cNvPr id="4" name="Foliennummernplatzhalter 3"/>
          <p:cNvSpPr>
            <a:spLocks noGrp="1"/>
          </p:cNvSpPr>
          <p:nvPr>
            <p:ph type="sldNum" sz="quarter" idx="5"/>
          </p:nvPr>
        </p:nvSpPr>
        <p:spPr/>
        <p:txBody>
          <a:bodyPr/>
          <a:lstStyle/>
          <a:p>
            <a:fld id="{E7E45AEE-9226-4C44-9812-C4525AFA86BC}" type="slidenum">
              <a:rPr lang="de-DE" smtClean="0"/>
              <a:t>9</a:t>
            </a:fld>
            <a:endParaRPr lang="de-DE"/>
          </a:p>
        </p:txBody>
      </p:sp>
    </p:spTree>
    <p:extLst>
      <p:ext uri="{BB962C8B-B14F-4D97-AF65-F5344CB8AC3E}">
        <p14:creationId xmlns:p14="http://schemas.microsoft.com/office/powerpoint/2010/main" val="10392660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pic>
        <p:nvPicPr>
          <p:cNvPr id="7" name="Bild 6" descr="phk_wasserzeichen_RGB.jpg">
            <a:extLst>
              <a:ext uri="{FF2B5EF4-FFF2-40B4-BE49-F238E27FC236}">
                <a16:creationId xmlns:a16="http://schemas.microsoft.com/office/drawing/2014/main" id="{DC52A977-ADF7-415D-A9CA-C438AB93E94B}"/>
              </a:ext>
            </a:extLst>
          </p:cNvPr>
          <p:cNvPicPr>
            <a:picLocks noChangeAspect="1"/>
          </p:cNvPicPr>
          <p:nvPr userDrawn="1"/>
        </p:nvPicPr>
        <p:blipFill rotWithShape="1">
          <a:blip r:embed="rId2">
            <a:clrChange>
              <a:clrFrom>
                <a:srgbClr val="FEFBFC"/>
              </a:clrFrom>
              <a:clrTo>
                <a:srgbClr val="FEFBFC">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t="27881" r="35733"/>
          <a:stretch/>
        </p:blipFill>
        <p:spPr>
          <a:xfrm>
            <a:off x="6772739" y="14990"/>
            <a:ext cx="5396885" cy="6060840"/>
          </a:xfrm>
          <a:prstGeom prst="rect">
            <a:avLst/>
          </a:prstGeom>
        </p:spPr>
      </p:pic>
      <p:sp>
        <p:nvSpPr>
          <p:cNvPr id="8" name="Rechteck 7">
            <a:extLst>
              <a:ext uri="{FF2B5EF4-FFF2-40B4-BE49-F238E27FC236}">
                <a16:creationId xmlns:a16="http://schemas.microsoft.com/office/drawing/2014/main" id="{756B0DB6-F8C0-413D-B57C-06454D234F83}"/>
              </a:ext>
            </a:extLst>
          </p:cNvPr>
          <p:cNvSpPr/>
          <p:nvPr userDrawn="1"/>
        </p:nvSpPr>
        <p:spPr>
          <a:xfrm>
            <a:off x="0" y="0"/>
            <a:ext cx="12192000" cy="627435"/>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400" dirty="0"/>
              <a:t>  </a:t>
            </a:r>
            <a:endParaRPr lang="de-DE" sz="1400" dirty="0"/>
          </a:p>
        </p:txBody>
      </p:sp>
      <p:cxnSp>
        <p:nvCxnSpPr>
          <p:cNvPr id="9" name="Gerade Verbindung 17">
            <a:extLst>
              <a:ext uri="{FF2B5EF4-FFF2-40B4-BE49-F238E27FC236}">
                <a16:creationId xmlns:a16="http://schemas.microsoft.com/office/drawing/2014/main" id="{91211CDA-4CB3-415D-A155-CB89BB76A7BA}"/>
              </a:ext>
            </a:extLst>
          </p:cNvPr>
          <p:cNvCxnSpPr/>
          <p:nvPr userDrawn="1"/>
        </p:nvCxnSpPr>
        <p:spPr>
          <a:xfrm>
            <a:off x="0" y="6492193"/>
            <a:ext cx="12192000" cy="0"/>
          </a:xfrm>
          <a:prstGeom prst="line">
            <a:avLst/>
          </a:prstGeom>
          <a:ln w="3175" cmpd="sng">
            <a:solidFill>
              <a:srgbClr val="B30838"/>
            </a:solidFill>
          </a:ln>
        </p:spPr>
        <p:style>
          <a:lnRef idx="2">
            <a:schemeClr val="accent1"/>
          </a:lnRef>
          <a:fillRef idx="0">
            <a:schemeClr val="accent1"/>
          </a:fillRef>
          <a:effectRef idx="1">
            <a:schemeClr val="accent1"/>
          </a:effectRef>
          <a:fontRef idx="minor">
            <a:schemeClr val="tx1"/>
          </a:fontRef>
        </p:style>
      </p:cxnSp>
      <p:sp>
        <p:nvSpPr>
          <p:cNvPr id="10" name="Textfeld 9">
            <a:extLst>
              <a:ext uri="{FF2B5EF4-FFF2-40B4-BE49-F238E27FC236}">
                <a16:creationId xmlns:a16="http://schemas.microsoft.com/office/drawing/2014/main" id="{CBC4E037-9C89-4BF0-AA83-6E801015BB28}"/>
              </a:ext>
            </a:extLst>
          </p:cNvPr>
          <p:cNvSpPr txBox="1"/>
          <p:nvPr userDrawn="1"/>
        </p:nvSpPr>
        <p:spPr>
          <a:xfrm>
            <a:off x="526732" y="6542992"/>
            <a:ext cx="11171781" cy="230832"/>
          </a:xfrm>
          <a:prstGeom prst="rect">
            <a:avLst/>
          </a:prstGeom>
          <a:noFill/>
        </p:spPr>
        <p:txBody>
          <a:bodyPr wrap="square" rtlCol="0" anchor="ctr">
            <a:spAutoFit/>
          </a:bodyPr>
          <a:lstStyle/>
          <a:p>
            <a:pPr algn="r"/>
            <a:r>
              <a:rPr lang="de-DE" sz="900" dirty="0">
                <a:solidFill>
                  <a:schemeClr val="bg1">
                    <a:lumMod val="75000"/>
                  </a:schemeClr>
                </a:solidFill>
                <a:latin typeface="Calibri" panose="020F0502020204030204" pitchFamily="34" charset="0"/>
                <a:cs typeface="Roboto Light"/>
              </a:rPr>
              <a:t>b</a:t>
            </a:r>
            <a:r>
              <a:rPr lang="de-DE" sz="900" b="0" i="0" dirty="0">
                <a:solidFill>
                  <a:schemeClr val="bg1">
                    <a:lumMod val="75000"/>
                  </a:schemeClr>
                </a:solidFill>
                <a:latin typeface="Calibri" panose="020F0502020204030204" pitchFamily="34" charset="0"/>
                <a:cs typeface="Roboto Light"/>
              </a:rPr>
              <a:t>irgit.albaner@ph-kaernten.ac.at | peter.harrich@ph-kaernten.ac.at, Dezember 2019</a:t>
            </a:r>
          </a:p>
        </p:txBody>
      </p:sp>
      <p:sp>
        <p:nvSpPr>
          <p:cNvPr id="12" name="Titel 11">
            <a:extLst>
              <a:ext uri="{FF2B5EF4-FFF2-40B4-BE49-F238E27FC236}">
                <a16:creationId xmlns:a16="http://schemas.microsoft.com/office/drawing/2014/main" id="{BB2F9445-68C5-4DB1-88A3-3955BE9DB970}"/>
              </a:ext>
            </a:extLst>
          </p:cNvPr>
          <p:cNvSpPr>
            <a:spLocks noGrp="1"/>
          </p:cNvSpPr>
          <p:nvPr>
            <p:ph type="title" hasCustomPrompt="1"/>
          </p:nvPr>
        </p:nvSpPr>
        <p:spPr>
          <a:xfrm>
            <a:off x="22377" y="14990"/>
            <a:ext cx="12147248" cy="433060"/>
          </a:xfrm>
        </p:spPr>
        <p:txBody>
          <a:bodyPr>
            <a:normAutofit/>
          </a:bodyPr>
          <a:lstStyle>
            <a:lvl1pPr>
              <a:defRPr sz="1600" b="1">
                <a:solidFill>
                  <a:schemeClr val="bg1"/>
                </a:solidFill>
                <a:latin typeface="+mn-lt"/>
              </a:defRPr>
            </a:lvl1pPr>
          </a:lstStyle>
          <a:p>
            <a:r>
              <a:rPr lang="de-DE" dirty="0"/>
              <a:t>Titel der Präsentation</a:t>
            </a:r>
            <a:endParaRPr lang="de-AT" dirty="0"/>
          </a:p>
        </p:txBody>
      </p:sp>
      <p:sp>
        <p:nvSpPr>
          <p:cNvPr id="3" name="Inhaltsplatzhalter 2">
            <a:extLst>
              <a:ext uri="{FF2B5EF4-FFF2-40B4-BE49-F238E27FC236}">
                <a16:creationId xmlns:a16="http://schemas.microsoft.com/office/drawing/2014/main" id="{EE08960C-4566-44E2-8655-5EE5A5B535C4}"/>
              </a:ext>
            </a:extLst>
          </p:cNvPr>
          <p:cNvSpPr>
            <a:spLocks noGrp="1"/>
          </p:cNvSpPr>
          <p:nvPr>
            <p:ph idx="1"/>
          </p:nvPr>
        </p:nvSpPr>
        <p:spPr>
          <a:xfrm>
            <a:off x="838200" y="728569"/>
            <a:ext cx="10515600" cy="544839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69959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E89BE-C033-4668-A44C-20F75B32CEC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5F7E75B-D309-42CE-A45D-AA61D4D230A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1CE9A7D-7A1E-4C18-B5C7-DD4C24DA8B4F}"/>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5" name="Fußzeilenplatzhalter 4">
            <a:extLst>
              <a:ext uri="{FF2B5EF4-FFF2-40B4-BE49-F238E27FC236}">
                <a16:creationId xmlns:a16="http://schemas.microsoft.com/office/drawing/2014/main" id="{C96C678C-E53F-4CFC-8A8D-5CDD570DAA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68043A2-9CE6-4E85-B730-CE081BA21AE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91754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5C09E03-0254-4990-A396-67967191298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BC273BF-8998-40BA-99D9-8F8D06E6E76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61F48B-254E-43EA-8DB1-99269F4C4A4E}"/>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5" name="Fußzeilenplatzhalter 4">
            <a:extLst>
              <a:ext uri="{FF2B5EF4-FFF2-40B4-BE49-F238E27FC236}">
                <a16:creationId xmlns:a16="http://schemas.microsoft.com/office/drawing/2014/main" id="{3C23E791-DB33-49F1-947C-CBF0DA09AC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7D657A7-CBA6-4B68-B441-07642ADFF5A2}"/>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87797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65702-BED2-4777-B5D9-28EDC319C1C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6B13CDE-7506-4A3D-BCFB-B222EF4B9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FCDC613-3609-4417-B017-3F2193E156F4}"/>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5" name="Fußzeilenplatzhalter 4">
            <a:extLst>
              <a:ext uri="{FF2B5EF4-FFF2-40B4-BE49-F238E27FC236}">
                <a16:creationId xmlns:a16="http://schemas.microsoft.com/office/drawing/2014/main" id="{F6E542F8-3FE8-4565-B6FF-2B570E2A90B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8A7C10-B5A6-4A4C-A517-3B237C29D47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307151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FBD4D-A11C-4813-BA12-E187D1572CC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D1A3190-18C5-4325-83BC-4E552DB8E4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0F7F63-7C3F-4841-A8F6-89DED3029AF9}"/>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5" name="Fußzeilenplatzhalter 4">
            <a:extLst>
              <a:ext uri="{FF2B5EF4-FFF2-40B4-BE49-F238E27FC236}">
                <a16:creationId xmlns:a16="http://schemas.microsoft.com/office/drawing/2014/main" id="{1437F4D4-AB86-4BF7-AF12-0180EA91EFF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ECDF4C-3BF2-4090-A359-DF90196EC8C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91745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4DCA7-0C04-4F87-B754-C284C414C5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9F79A4C-EA41-474E-9516-53E84165A9F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3F2E0F1-448E-4175-8D78-4228A23B92E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2EDC850-4B28-4673-8B19-7642DD4AB4C9}"/>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6" name="Fußzeilenplatzhalter 5">
            <a:extLst>
              <a:ext uri="{FF2B5EF4-FFF2-40B4-BE49-F238E27FC236}">
                <a16:creationId xmlns:a16="http://schemas.microsoft.com/office/drawing/2014/main" id="{E6D1E843-156C-4F9C-9288-221307BCC11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FEDF0C-8CDC-45BD-AF26-FACE308D6B15}"/>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72588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07A0B-9F5D-4571-98A9-7AA6760B982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0967B55-8AFD-45D2-82FA-EF08D0514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971F87D-276C-4591-9A8C-707E7E0B6B3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867BBF3-661B-4114-88D4-7B54C19BF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867DBD2-5A0B-49BA-8F70-1892D41A849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C436F09-86A2-4332-AD1C-1E9B53671E22}"/>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8" name="Fußzeilenplatzhalter 7">
            <a:extLst>
              <a:ext uri="{FF2B5EF4-FFF2-40B4-BE49-F238E27FC236}">
                <a16:creationId xmlns:a16="http://schemas.microsoft.com/office/drawing/2014/main" id="{380C8070-1F49-416F-957E-CF90A296FD0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A122D79-3FA8-4C38-9FD8-8D727E4B111B}"/>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583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763F24-56D2-4A27-9CFF-B3CDE2A24F4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CBECDA6-1642-44B7-997E-E50B2CC4B0CB}"/>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4" name="Fußzeilenplatzhalter 3">
            <a:extLst>
              <a:ext uri="{FF2B5EF4-FFF2-40B4-BE49-F238E27FC236}">
                <a16:creationId xmlns:a16="http://schemas.microsoft.com/office/drawing/2014/main" id="{A6B7E6B5-EAC7-47FC-8691-F5AAF076DE0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B689295-5BBB-4403-96FB-8A19E3A028EF}"/>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719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1BEA08E-FB3B-498A-A8F7-17F99FEC54FB}"/>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3" name="Fußzeilenplatzhalter 2">
            <a:extLst>
              <a:ext uri="{FF2B5EF4-FFF2-40B4-BE49-F238E27FC236}">
                <a16:creationId xmlns:a16="http://schemas.microsoft.com/office/drawing/2014/main" id="{6FE53585-62BD-40A2-8774-531C7B80B20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EE3AE76-C013-4EF3-BB4A-45B5A5F554D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42501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0EBCF-FE3E-4F0E-B305-FA5B1D4F0FB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6E71CBB-E540-4BCE-A62A-B81305A150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B52DBAB-D061-48DD-BB2F-755A90FEE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0655B70-3619-4D8A-9703-17BB2AC2F623}"/>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6" name="Fußzeilenplatzhalter 5">
            <a:extLst>
              <a:ext uri="{FF2B5EF4-FFF2-40B4-BE49-F238E27FC236}">
                <a16:creationId xmlns:a16="http://schemas.microsoft.com/office/drawing/2014/main" id="{4D09B1DC-9719-40D0-996B-F6107EC307B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985215-E640-45AD-A794-B2CC1E4AEE6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337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1CFB1-595F-4D4E-9C17-9DBA67F0D28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7676199-DD03-4AF8-AB6A-B9261D0920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4C5C92C-4617-4723-8CE5-CAE611628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0862122-C523-4C34-94B8-49AC99C59F4A}"/>
              </a:ext>
            </a:extLst>
          </p:cNvPr>
          <p:cNvSpPr>
            <a:spLocks noGrp="1"/>
          </p:cNvSpPr>
          <p:nvPr>
            <p:ph type="dt" sz="half" idx="10"/>
          </p:nvPr>
        </p:nvSpPr>
        <p:spPr/>
        <p:txBody>
          <a:bodyPr/>
          <a:lstStyle/>
          <a:p>
            <a:fld id="{ECCCD9C6-C854-4A17-B1BE-C7DCC0663637}" type="datetimeFigureOut">
              <a:rPr lang="de-DE" smtClean="0"/>
              <a:t>22.03.2024</a:t>
            </a:fld>
            <a:endParaRPr lang="de-DE"/>
          </a:p>
        </p:txBody>
      </p:sp>
      <p:sp>
        <p:nvSpPr>
          <p:cNvPr id="6" name="Fußzeilenplatzhalter 5">
            <a:extLst>
              <a:ext uri="{FF2B5EF4-FFF2-40B4-BE49-F238E27FC236}">
                <a16:creationId xmlns:a16="http://schemas.microsoft.com/office/drawing/2014/main" id="{9A619A30-609D-463F-953A-6D4E801A37F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54B7614-2CE2-422C-BDFB-06F6E4CEBF01}"/>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2838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C62FD99-E0C3-47E3-A4B1-E3CB877B3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6681696-C5C3-4702-BAEF-D53F31BE9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D1C3B9-FBDA-4505-8356-CE1F44BD39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CD9C6-C854-4A17-B1BE-C7DCC0663637}" type="datetimeFigureOut">
              <a:rPr lang="de-DE" smtClean="0"/>
              <a:t>22.03.2024</a:t>
            </a:fld>
            <a:endParaRPr lang="de-DE"/>
          </a:p>
        </p:txBody>
      </p:sp>
      <p:sp>
        <p:nvSpPr>
          <p:cNvPr id="5" name="Fußzeilenplatzhalter 4">
            <a:extLst>
              <a:ext uri="{FF2B5EF4-FFF2-40B4-BE49-F238E27FC236}">
                <a16:creationId xmlns:a16="http://schemas.microsoft.com/office/drawing/2014/main" id="{E1C58A56-B923-4CB7-9807-898632965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8F87A7-B738-44E9-A151-B0714955A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D2571-4F78-4F60-A6CD-20042DF09B6F}" type="slidenum">
              <a:rPr lang="de-DE" smtClean="0"/>
              <a:t>‹Nr.›</a:t>
            </a:fld>
            <a:endParaRPr lang="de-DE"/>
          </a:p>
        </p:txBody>
      </p:sp>
    </p:spTree>
    <p:extLst>
      <p:ext uri="{BB962C8B-B14F-4D97-AF65-F5344CB8AC3E}">
        <p14:creationId xmlns:p14="http://schemas.microsoft.com/office/powerpoint/2010/main" val="753916037"/>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8AC493D-8A1E-4646-A26B-D108FE6E90B5}"/>
              </a:ext>
            </a:extLst>
          </p:cNvPr>
          <p:cNvSpPr/>
          <p:nvPr/>
        </p:nvSpPr>
        <p:spPr>
          <a:xfrm>
            <a:off x="0" y="-60533"/>
            <a:ext cx="12192000" cy="4983061"/>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a:extLst>
              <a:ext uri="{FF2B5EF4-FFF2-40B4-BE49-F238E27FC236}">
                <a16:creationId xmlns:a16="http://schemas.microsoft.com/office/drawing/2014/main" id="{38D0723F-6C34-4885-B2A1-58216CDE83F5}"/>
              </a:ext>
            </a:extLst>
          </p:cNvPr>
          <p:cNvSpPr/>
          <p:nvPr/>
        </p:nvSpPr>
        <p:spPr>
          <a:xfrm>
            <a:off x="9176978" y="4473345"/>
            <a:ext cx="1939914" cy="193991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FF2E3209-3079-4371-8A60-AB6ED729F046}"/>
              </a:ext>
            </a:extLst>
          </p:cNvPr>
          <p:cNvSpPr txBox="1"/>
          <p:nvPr/>
        </p:nvSpPr>
        <p:spPr>
          <a:xfrm>
            <a:off x="560956" y="405107"/>
            <a:ext cx="10931961" cy="5478423"/>
          </a:xfrm>
          <a:prstGeom prst="rect">
            <a:avLst/>
          </a:prstGeom>
          <a:noFill/>
        </p:spPr>
        <p:txBody>
          <a:bodyPr wrap="square" rtlCol="0">
            <a:spAutoFit/>
          </a:bodyPr>
          <a:lstStyle/>
          <a:p>
            <a:r>
              <a:rPr lang="de-AT" sz="4800" b="1" dirty="0">
                <a:solidFill>
                  <a:schemeClr val="bg1"/>
                </a:solidFill>
              </a:rPr>
              <a:t>Pädagogische Diagnostik und Leistungsbeurteilung</a:t>
            </a:r>
          </a:p>
          <a:p>
            <a:endParaRPr lang="de-AT" sz="800" b="1" dirty="0">
              <a:solidFill>
                <a:schemeClr val="bg1"/>
              </a:solidFill>
            </a:endParaRPr>
          </a:p>
          <a:p>
            <a:r>
              <a:rPr lang="de-AT" sz="2800" b="1" dirty="0">
                <a:solidFill>
                  <a:schemeClr val="bg1"/>
                </a:solidFill>
              </a:rPr>
              <a:t>LV 1 / 15. März 2024 (4UE)</a:t>
            </a:r>
          </a:p>
          <a:p>
            <a:endParaRPr lang="de-AT" sz="4800" b="1" dirty="0">
              <a:solidFill>
                <a:schemeClr val="bg1"/>
              </a:solidFill>
            </a:endParaRPr>
          </a:p>
          <a:p>
            <a:endParaRPr lang="de-AT" sz="4800" b="1" dirty="0">
              <a:solidFill>
                <a:schemeClr val="bg1"/>
              </a:solidFill>
            </a:endParaRPr>
          </a:p>
          <a:p>
            <a:r>
              <a:rPr lang="de-AT" sz="3200" b="1" dirty="0">
                <a:solidFill>
                  <a:schemeClr val="bg1"/>
                </a:solidFill>
              </a:rPr>
              <a:t>Dr. Gerd Haberl, </a:t>
            </a:r>
            <a:r>
              <a:rPr lang="de-AT" sz="3200" b="1" dirty="0" err="1">
                <a:solidFill>
                  <a:schemeClr val="bg1"/>
                </a:solidFill>
              </a:rPr>
              <a:t>BEd</a:t>
            </a:r>
            <a:r>
              <a:rPr lang="de-AT" sz="3200" b="1" dirty="0">
                <a:solidFill>
                  <a:schemeClr val="bg1"/>
                </a:solidFill>
              </a:rPr>
              <a:t> MA</a:t>
            </a: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sz="3600" b="1" dirty="0">
              <a:solidFill>
                <a:schemeClr val="bg1"/>
              </a:solidFill>
            </a:endParaRPr>
          </a:p>
        </p:txBody>
      </p:sp>
      <p:pic>
        <p:nvPicPr>
          <p:cNvPr id="7" name="Grafik 6" descr="Ein Bild, das Zeichnung enthält.&#10;&#10;Automatisch generierte Beschreibung">
            <a:extLst>
              <a:ext uri="{FF2B5EF4-FFF2-40B4-BE49-F238E27FC236}">
                <a16:creationId xmlns:a16="http://schemas.microsoft.com/office/drawing/2014/main" id="{56B53D34-128E-439C-8D52-855401FF193E}"/>
              </a:ext>
            </a:extLst>
          </p:cNvPr>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93872" y="4663422"/>
            <a:ext cx="1655791" cy="1654225"/>
          </a:xfrm>
          <a:prstGeom prst="rect">
            <a:avLst/>
          </a:prstGeom>
        </p:spPr>
      </p:pic>
      <p:sp>
        <p:nvSpPr>
          <p:cNvPr id="11" name="Textfeld 10">
            <a:extLst>
              <a:ext uri="{FF2B5EF4-FFF2-40B4-BE49-F238E27FC236}">
                <a16:creationId xmlns:a16="http://schemas.microsoft.com/office/drawing/2014/main" id="{637B0AC0-94A7-43AD-97BB-3CFC1E40F1BB}"/>
              </a:ext>
            </a:extLst>
          </p:cNvPr>
          <p:cNvSpPr txBox="1"/>
          <p:nvPr/>
        </p:nvSpPr>
        <p:spPr>
          <a:xfrm>
            <a:off x="560956" y="5491271"/>
            <a:ext cx="6887362" cy="830997"/>
          </a:xfrm>
          <a:prstGeom prst="rect">
            <a:avLst/>
          </a:prstGeom>
          <a:noFill/>
        </p:spPr>
        <p:txBody>
          <a:bodyPr wrap="square" rtlCol="0">
            <a:spAutoFit/>
          </a:bodyPr>
          <a:lstStyle/>
          <a:p>
            <a:r>
              <a:rPr lang="de-AT" sz="2400" dirty="0"/>
              <a:t>Pädagogische Hochschule Kärnten</a:t>
            </a:r>
          </a:p>
          <a:p>
            <a:r>
              <a:rPr lang="de-AT" sz="2400" dirty="0">
                <a:solidFill>
                  <a:schemeClr val="bg1">
                    <a:lumMod val="50000"/>
                  </a:schemeClr>
                </a:solidFill>
              </a:rPr>
              <a:t>Viktor Frankl Hochschule</a:t>
            </a:r>
            <a:endParaRPr lang="de-DE" sz="2400" dirty="0">
              <a:solidFill>
                <a:schemeClr val="bg1">
                  <a:lumMod val="50000"/>
                </a:schemeClr>
              </a:solidFill>
            </a:endParaRPr>
          </a:p>
        </p:txBody>
      </p:sp>
    </p:spTree>
    <p:extLst>
      <p:ext uri="{BB962C8B-B14F-4D97-AF65-F5344CB8AC3E}">
        <p14:creationId xmlns:p14="http://schemas.microsoft.com/office/powerpoint/2010/main" val="2812014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Was ist pädagogische Diagnostik?</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lnSpcReduction="10000"/>
          </a:bodyPr>
          <a:lstStyle/>
          <a:p>
            <a:pPr marL="0" indent="0">
              <a:buNone/>
            </a:pPr>
            <a:r>
              <a:rPr lang="de-AT" b="1" dirty="0"/>
              <a:t>KURZUM … WOZU diagnostizieren????</a:t>
            </a:r>
          </a:p>
          <a:p>
            <a:pPr marL="0" indent="0">
              <a:buNone/>
            </a:pPr>
            <a:endParaRPr lang="de-AT" sz="2400" b="1" dirty="0"/>
          </a:p>
          <a:p>
            <a:pPr marL="0" indent="0" algn="ctr">
              <a:buNone/>
            </a:pPr>
            <a:r>
              <a:rPr lang="de-AT" sz="2400" dirty="0"/>
              <a:t>Pädagogische Diagnostik zählt zu den Kernkompetenzen von LehrerInnen mit dem </a:t>
            </a:r>
            <a:r>
              <a:rPr lang="de-AT" sz="2400" b="1" dirty="0"/>
              <a:t>ZIEL </a:t>
            </a:r>
            <a:r>
              <a:rPr lang="de-AT" sz="2400" b="1" dirty="0">
                <a:sym typeface="Wingdings" panose="05000000000000000000" pitchFamily="2" charset="2"/>
              </a:rPr>
              <a:t> OPTIMIERUNG des (individuellen) Lernprozesses</a:t>
            </a:r>
            <a:endParaRPr lang="de-AT" sz="2400" b="1" dirty="0"/>
          </a:p>
          <a:p>
            <a:pPr marL="0" indent="0">
              <a:buNone/>
            </a:pPr>
            <a:endParaRPr lang="de-AT" sz="2400" dirty="0"/>
          </a:p>
          <a:p>
            <a:pPr marL="0" indent="0">
              <a:buNone/>
            </a:pPr>
            <a:r>
              <a:rPr lang="de-AT" sz="2400" dirty="0"/>
              <a:t>Sie ist keine zusätzliche Aufgabe, sondern Kernelement guten und erfolgreichen Unterrichtens und der fairen Leistungsbeurteilung</a:t>
            </a:r>
          </a:p>
          <a:p>
            <a:pPr marL="0" indent="0">
              <a:buNone/>
            </a:pPr>
            <a:endParaRPr lang="de-AT" sz="2400" b="1" dirty="0"/>
          </a:p>
          <a:p>
            <a:pPr marL="0" indent="0">
              <a:buNone/>
            </a:pPr>
            <a:r>
              <a:rPr lang="de-AT" sz="2400" b="1" dirty="0"/>
              <a:t>LehrerInnen müssen Antworten auf diese Kernfragen haben:</a:t>
            </a:r>
          </a:p>
          <a:p>
            <a:pPr lvl="1"/>
            <a:r>
              <a:rPr lang="de-AT" sz="2000" dirty="0"/>
              <a:t>Wer sind meine SchülerInnen?</a:t>
            </a:r>
          </a:p>
          <a:p>
            <a:pPr lvl="1"/>
            <a:r>
              <a:rPr lang="de-AT" sz="2000" dirty="0"/>
              <a:t>Wo stehen sie in der Gruppe oder als Individuum?</a:t>
            </a:r>
          </a:p>
          <a:p>
            <a:pPr lvl="1"/>
            <a:r>
              <a:rPr lang="de-AT" sz="2000" dirty="0"/>
              <a:t>Wie gehen wir gemeinsam vor?</a:t>
            </a:r>
          </a:p>
          <a:p>
            <a:pPr lvl="1"/>
            <a:r>
              <a:rPr lang="de-AT" b="1" i="1" dirty="0"/>
              <a:t>Wie kann ich die Lernmotivation und somit die Leistung meiner SchülerInnen langfristig fördern?</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217449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Was wird eigentlich diagnostiziert?</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lnSpcReduction="10000"/>
          </a:bodyPr>
          <a:lstStyle/>
          <a:p>
            <a:r>
              <a:rPr lang="de-AT" sz="2400" dirty="0"/>
              <a:t>Diagnose von Lernausgangslagen und von Lernvoraussetzungen (Z.B. Vorwissen, Interesse, kognitive Bedingungen etc.)</a:t>
            </a:r>
          </a:p>
          <a:p>
            <a:r>
              <a:rPr lang="de-AT" sz="2400" dirty="0"/>
              <a:t>Diagnose zum Erkennen von Entwicklungsständen oder Lernständen (an Kompetenzstufen orientiert)</a:t>
            </a:r>
          </a:p>
          <a:p>
            <a:r>
              <a:rPr lang="de-AT" sz="2400" dirty="0"/>
              <a:t>Diagnose von Lernpotenzial, MOTIVATION, Lernhindernissen oder Lernfortschritten</a:t>
            </a:r>
          </a:p>
          <a:p>
            <a:r>
              <a:rPr lang="de-AT" sz="2400" dirty="0"/>
              <a:t>Diagnose von Lerntypen</a:t>
            </a:r>
          </a:p>
          <a:p>
            <a:r>
              <a:rPr lang="de-AT" sz="2400" dirty="0"/>
              <a:t>Diagnose des Lernumfeldes (Familie, Peergroup etc.)</a:t>
            </a:r>
          </a:p>
          <a:p>
            <a:r>
              <a:rPr lang="de-AT" sz="2400" dirty="0"/>
              <a:t>Diagnose von Gruppenprozessen (Klassenklima)</a:t>
            </a:r>
          </a:p>
          <a:p>
            <a:r>
              <a:rPr lang="de-AT" sz="2400" dirty="0"/>
              <a:t>Diagnose von Verhalten oder Verhaltensauffälligkeiten (Sozialverhalten, Arbeitsverhalten, Lernverhalten)</a:t>
            </a:r>
          </a:p>
          <a:p>
            <a:r>
              <a:rPr lang="de-AT" sz="2400" dirty="0"/>
              <a:t>Diagnose von fachlichen oder überfachlichen Lernergebnissen oder Leistungen und Leistungsauffälligkeiten (Begabungen)</a:t>
            </a:r>
          </a:p>
          <a:p>
            <a:r>
              <a:rPr lang="de-AT" sz="2400" dirty="0"/>
              <a:t>Diagnose meines eigenen Unterrichts (Lehrmethoden, Struktur etc.)</a:t>
            </a:r>
          </a:p>
          <a:p>
            <a:pPr marL="0" indent="0">
              <a:buNone/>
            </a:pPr>
            <a:endParaRPr lang="de-AT" sz="2000"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854486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Wann wird eigentlich diagnostiziert?</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sz="3200" b="1" dirty="0"/>
              <a:t>STATUSDIAGNOSTIK</a:t>
            </a:r>
          </a:p>
          <a:p>
            <a:pPr lvl="1"/>
            <a:r>
              <a:rPr lang="de-AT" sz="3200" dirty="0"/>
              <a:t>Erfassung des momentanen IST-Zustandes</a:t>
            </a:r>
          </a:p>
          <a:p>
            <a:pPr lvl="1"/>
            <a:r>
              <a:rPr lang="de-AT" sz="3200" dirty="0"/>
              <a:t>Prognose einer möglichen Entwicklung </a:t>
            </a:r>
          </a:p>
          <a:p>
            <a:pPr marL="0" indent="0">
              <a:buNone/>
            </a:pPr>
            <a:endParaRPr lang="de-AT" sz="3200" dirty="0"/>
          </a:p>
          <a:p>
            <a:pPr marL="0" indent="0">
              <a:buNone/>
            </a:pPr>
            <a:r>
              <a:rPr lang="de-AT" sz="3200" b="1" dirty="0"/>
              <a:t>PROZESSDIAGNOSTIK</a:t>
            </a:r>
          </a:p>
          <a:p>
            <a:pPr lvl="1"/>
            <a:r>
              <a:rPr lang="de-AT" sz="3200" dirty="0"/>
              <a:t>Informationen des Veränderungsprozesses</a:t>
            </a:r>
          </a:p>
          <a:p>
            <a:pPr lvl="1"/>
            <a:r>
              <a:rPr lang="de-AT" sz="3200" dirty="0"/>
              <a:t>Prozessorientierte und kontinuierliche Entwicklungen </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538574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Wie wird eigentlich diagnostiziert?</a:t>
            </a:r>
          </a:p>
        </p:txBody>
      </p:sp>
      <p:graphicFrame>
        <p:nvGraphicFramePr>
          <p:cNvPr id="5" name="Inhaltsplatzhalter 4">
            <a:extLst>
              <a:ext uri="{FF2B5EF4-FFF2-40B4-BE49-F238E27FC236}">
                <a16:creationId xmlns:a16="http://schemas.microsoft.com/office/drawing/2014/main" id="{9D3AF5A3-2FD0-D9EF-D0BE-C91077215928}"/>
              </a:ext>
            </a:extLst>
          </p:cNvPr>
          <p:cNvGraphicFramePr>
            <a:graphicFrameLocks noGrp="1"/>
          </p:cNvGraphicFramePr>
          <p:nvPr>
            <p:ph idx="1"/>
            <p:extLst>
              <p:ext uri="{D42A27DB-BD31-4B8C-83A1-F6EECF244321}">
                <p14:modId xmlns:p14="http://schemas.microsoft.com/office/powerpoint/2010/main" val="2865782780"/>
              </p:ext>
            </p:extLst>
          </p:nvPr>
        </p:nvGraphicFramePr>
        <p:xfrm>
          <a:off x="838200" y="932500"/>
          <a:ext cx="10515600" cy="54483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173760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Wie wird eigentlich diagnostiziert?</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pic>
        <p:nvPicPr>
          <p:cNvPr id="1026" name="Picture 2" descr="Kreise zur Darstellung des Diagnosezyklus.">
            <a:extLst>
              <a:ext uri="{FF2B5EF4-FFF2-40B4-BE49-F238E27FC236}">
                <a16:creationId xmlns:a16="http://schemas.microsoft.com/office/drawing/2014/main" id="{A537DA14-B80D-F3AF-C354-D5F752C81B9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462650" y="762532"/>
            <a:ext cx="5985164" cy="5697644"/>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a:extLst>
              <a:ext uri="{FF2B5EF4-FFF2-40B4-BE49-F238E27FC236}">
                <a16:creationId xmlns:a16="http://schemas.microsoft.com/office/drawing/2014/main" id="{106CBC05-6E43-7130-0CCE-C4AA5359EBD6}"/>
              </a:ext>
            </a:extLst>
          </p:cNvPr>
          <p:cNvSpPr txBox="1"/>
          <p:nvPr/>
        </p:nvSpPr>
        <p:spPr>
          <a:xfrm>
            <a:off x="451262" y="762532"/>
            <a:ext cx="4346369" cy="5575052"/>
          </a:xfrm>
          <a:prstGeom prst="rect">
            <a:avLst/>
          </a:prstGeom>
          <a:noFill/>
        </p:spPr>
        <p:txBody>
          <a:bodyPr wrap="square" rtlCol="0">
            <a:spAutoFit/>
          </a:bodyPr>
          <a:lstStyle/>
          <a:p>
            <a:pPr>
              <a:lnSpc>
                <a:spcPct val="150000"/>
              </a:lnSpc>
            </a:pPr>
            <a:r>
              <a:rPr lang="de-AT" sz="2400" b="1" dirty="0"/>
              <a:t>Wie und mit welcher Methode kann ich als </a:t>
            </a:r>
            <a:r>
              <a:rPr lang="de-AT" sz="2400" b="1" dirty="0" err="1"/>
              <a:t>LehrerIn</a:t>
            </a:r>
            <a:r>
              <a:rPr lang="de-AT" sz="2400" b="1" dirty="0"/>
              <a:t> meinen SchülerInnen erfolgreich Wissen vermitteln, das Ergebnis messen und den Lehr-Lernprozess individuell steuern?</a:t>
            </a:r>
          </a:p>
          <a:p>
            <a:pPr>
              <a:lnSpc>
                <a:spcPct val="150000"/>
              </a:lnSpc>
            </a:pPr>
            <a:endParaRPr lang="de-AT" sz="2400" b="1" dirty="0"/>
          </a:p>
          <a:p>
            <a:pPr>
              <a:lnSpc>
                <a:spcPct val="150000"/>
              </a:lnSpc>
            </a:pPr>
            <a:r>
              <a:rPr lang="de-AT" sz="2400" b="1" u="sng" dirty="0"/>
              <a:t>Gütekriterien:</a:t>
            </a:r>
          </a:p>
          <a:p>
            <a:pPr>
              <a:lnSpc>
                <a:spcPct val="150000"/>
              </a:lnSpc>
            </a:pPr>
            <a:r>
              <a:rPr lang="de-AT" sz="2400" b="1" dirty="0"/>
              <a:t>Validität, Reliabilität und Objektivität</a:t>
            </a:r>
          </a:p>
        </p:txBody>
      </p:sp>
    </p:spTree>
    <p:extLst>
      <p:ext uri="{BB962C8B-B14F-4D97-AF65-F5344CB8AC3E}">
        <p14:creationId xmlns:p14="http://schemas.microsoft.com/office/powerpoint/2010/main" val="3230135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7798D-50A9-9375-87FE-1850D2BE6D9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776D14E-EC32-B4C1-0BBD-5FF2305B1B8F}"/>
              </a:ext>
            </a:extLst>
          </p:cNvPr>
          <p:cNvSpPr>
            <a:spLocks noGrp="1"/>
          </p:cNvSpPr>
          <p:nvPr>
            <p:ph type="title"/>
          </p:nvPr>
        </p:nvSpPr>
        <p:spPr>
          <a:xfrm>
            <a:off x="22376" y="93785"/>
            <a:ext cx="12147248" cy="383321"/>
          </a:xfrm>
        </p:spPr>
        <p:txBody>
          <a:bodyPr>
            <a:noAutofit/>
          </a:bodyPr>
          <a:lstStyle/>
          <a:p>
            <a:r>
              <a:rPr lang="de-AT" sz="4400"/>
              <a:t>   Kompetenzstufen nach Bloom</a:t>
            </a:r>
          </a:p>
        </p:txBody>
      </p:sp>
      <p:sp>
        <p:nvSpPr>
          <p:cNvPr id="3" name="Inhaltsplatzhalter 2">
            <a:extLst>
              <a:ext uri="{FF2B5EF4-FFF2-40B4-BE49-F238E27FC236}">
                <a16:creationId xmlns:a16="http://schemas.microsoft.com/office/drawing/2014/main" id="{EE84D33F-A215-67D0-72B4-479A33E6EF39}"/>
              </a:ext>
            </a:extLst>
          </p:cNvPr>
          <p:cNvSpPr>
            <a:spLocks noGrp="1"/>
          </p:cNvSpPr>
          <p:nvPr>
            <p:ph idx="1"/>
          </p:nvPr>
        </p:nvSpPr>
        <p:spPr>
          <a:xfrm>
            <a:off x="154045" y="932500"/>
            <a:ext cx="10515600" cy="5448394"/>
          </a:xfrm>
        </p:spPr>
        <p:txBody>
          <a:bodyPr vert="horz" lIns="91440" tIns="45720" rIns="91440" bIns="45720" rtlCol="0" anchor="t">
            <a:normAutofit/>
          </a:bodyPr>
          <a:lstStyle/>
          <a:p>
            <a:endParaRPr lang="de-AT" sz="2400" dirty="0"/>
          </a:p>
          <a:p>
            <a:pPr marL="0" indent="0">
              <a:buNone/>
            </a:pPr>
            <a:endParaRPr lang="de-AT" sz="2000" dirty="0"/>
          </a:p>
        </p:txBody>
      </p:sp>
      <p:sp>
        <p:nvSpPr>
          <p:cNvPr id="4" name="Rechteck 3">
            <a:extLst>
              <a:ext uri="{FF2B5EF4-FFF2-40B4-BE49-F238E27FC236}">
                <a16:creationId xmlns:a16="http://schemas.microsoft.com/office/drawing/2014/main" id="{420D8574-C671-CF61-8C40-D695161708A2}"/>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pic>
        <p:nvPicPr>
          <p:cNvPr id="5" name="Picture 4" descr="Teaching Tools">
            <a:extLst>
              <a:ext uri="{FF2B5EF4-FFF2-40B4-BE49-F238E27FC236}">
                <a16:creationId xmlns:a16="http://schemas.microsoft.com/office/drawing/2014/main" id="{6D714F53-F5FC-420D-47FE-9E543436DE2A}"/>
              </a:ext>
            </a:extLst>
          </p:cNvPr>
          <p:cNvPicPr>
            <a:picLocks noChangeAspect="1"/>
          </p:cNvPicPr>
          <p:nvPr/>
        </p:nvPicPr>
        <p:blipFill>
          <a:blip r:embed="rId3"/>
          <a:stretch>
            <a:fillRect/>
          </a:stretch>
        </p:blipFill>
        <p:spPr>
          <a:xfrm>
            <a:off x="511276" y="1220321"/>
            <a:ext cx="11166229" cy="4780084"/>
          </a:xfrm>
          <a:prstGeom prst="rect">
            <a:avLst/>
          </a:prstGeom>
        </p:spPr>
      </p:pic>
    </p:spTree>
    <p:extLst>
      <p:ext uri="{BB962C8B-B14F-4D97-AF65-F5344CB8AC3E}">
        <p14:creationId xmlns:p14="http://schemas.microsoft.com/office/powerpoint/2010/main" val="411098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Beispiel – „Erlernen der Präsentationstechnik“</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312579E9-C68E-771B-E423-F7645B6BE3CA}"/>
              </a:ext>
            </a:extLst>
          </p:cNvPr>
          <p:cNvSpPr>
            <a:spLocks noGrp="1"/>
          </p:cNvSpPr>
          <p:nvPr>
            <p:ph idx="1"/>
          </p:nvPr>
        </p:nvSpPr>
        <p:spPr/>
        <p:txBody>
          <a:bodyPr>
            <a:normAutofit fontScale="77500" lnSpcReduction="20000"/>
          </a:bodyPr>
          <a:lstStyle/>
          <a:p>
            <a:pPr marL="514350" indent="-514350">
              <a:buAutoNum type="arabicParenR"/>
            </a:pPr>
            <a:r>
              <a:rPr lang="de-AT" dirty="0"/>
              <a:t>Verhaltensindikatoren</a:t>
            </a:r>
          </a:p>
          <a:p>
            <a:pPr lvl="1"/>
            <a:r>
              <a:rPr lang="de-AT" dirty="0">
                <a:sym typeface="Wingdings" panose="05000000000000000000" pitchFamily="2" charset="2"/>
              </a:rPr>
              <a:t>Messbare Kompetenzen müssen definiert werden</a:t>
            </a:r>
          </a:p>
          <a:p>
            <a:pPr lvl="2"/>
            <a:r>
              <a:rPr lang="de-AT" dirty="0">
                <a:sym typeface="Wingdings" panose="05000000000000000000" pitchFamily="2" charset="2"/>
              </a:rPr>
              <a:t>Aufbau und Gliederung des Themas</a:t>
            </a:r>
          </a:p>
          <a:p>
            <a:pPr lvl="3"/>
            <a:r>
              <a:rPr lang="de-AT" dirty="0">
                <a:sym typeface="Wingdings" panose="05000000000000000000" pitchFamily="2" charset="2"/>
              </a:rPr>
              <a:t>Logische Abfolge, roter Faden, Einleitung und Schluss</a:t>
            </a:r>
          </a:p>
          <a:p>
            <a:pPr lvl="2"/>
            <a:r>
              <a:rPr lang="de-AT" dirty="0">
                <a:sym typeface="Wingdings" panose="05000000000000000000" pitchFamily="2" charset="2"/>
              </a:rPr>
              <a:t>Sprache, Rhetorik, Gestik und Mimik</a:t>
            </a:r>
          </a:p>
          <a:p>
            <a:pPr lvl="3"/>
            <a:r>
              <a:rPr lang="de-AT" dirty="0">
                <a:sym typeface="Wingdings" panose="05000000000000000000" pitchFamily="2" charset="2"/>
              </a:rPr>
              <a:t>Verständlichkeit, Sprachtempo, freier Vortrag …</a:t>
            </a:r>
          </a:p>
          <a:p>
            <a:pPr lvl="2"/>
            <a:r>
              <a:rPr lang="de-AT" dirty="0">
                <a:sym typeface="Wingdings" panose="05000000000000000000" pitchFamily="2" charset="2"/>
              </a:rPr>
              <a:t>Medieneinsatz</a:t>
            </a:r>
          </a:p>
          <a:p>
            <a:pPr lvl="3"/>
            <a:r>
              <a:rPr lang="de-AT" dirty="0">
                <a:sym typeface="Wingdings" panose="05000000000000000000" pitchFamily="2" charset="2"/>
              </a:rPr>
              <a:t>Angemessenheit, Vielfalt, Verständlichkeit, Lesbarkeit</a:t>
            </a:r>
          </a:p>
          <a:p>
            <a:pPr lvl="2"/>
            <a:r>
              <a:rPr lang="de-AT" dirty="0">
                <a:sym typeface="Wingdings" panose="05000000000000000000" pitchFamily="2" charset="2"/>
              </a:rPr>
              <a:t>Auftreten, Blickkontakt, Interaktion mit Publikum</a:t>
            </a:r>
          </a:p>
          <a:p>
            <a:pPr lvl="3"/>
            <a:r>
              <a:rPr lang="de-AT" dirty="0">
                <a:sym typeface="Wingdings" panose="05000000000000000000" pitchFamily="2" charset="2"/>
              </a:rPr>
              <a:t>Selbstsicherheit, Blickkontakt, Rückfragen</a:t>
            </a:r>
          </a:p>
          <a:p>
            <a:pPr marL="514350" indent="-514350">
              <a:buAutoNum type="arabicParenR"/>
            </a:pPr>
            <a:r>
              <a:rPr lang="de-AT" dirty="0">
                <a:sym typeface="Wingdings" panose="05000000000000000000" pitchFamily="2" charset="2"/>
              </a:rPr>
              <a:t>Methodenauswahl</a:t>
            </a:r>
          </a:p>
          <a:p>
            <a:pPr lvl="1"/>
            <a:r>
              <a:rPr lang="de-AT" dirty="0">
                <a:sym typeface="Wingdings" panose="05000000000000000000" pitchFamily="2" charset="2"/>
              </a:rPr>
              <a:t>bspw. Beobachtungskriterien</a:t>
            </a:r>
          </a:p>
          <a:p>
            <a:pPr marL="514350" indent="-514350">
              <a:buAutoNum type="arabicParenR"/>
            </a:pPr>
            <a:r>
              <a:rPr lang="de-AT" dirty="0">
                <a:sym typeface="Wingdings" panose="05000000000000000000" pitchFamily="2" charset="2"/>
              </a:rPr>
              <a:t>Diagnose </a:t>
            </a:r>
          </a:p>
          <a:p>
            <a:pPr lvl="1"/>
            <a:r>
              <a:rPr lang="de-AT" dirty="0">
                <a:sym typeface="Wingdings" panose="05000000000000000000" pitchFamily="2" charset="2"/>
              </a:rPr>
              <a:t>Präsentation beobachten</a:t>
            </a:r>
          </a:p>
          <a:p>
            <a:pPr marL="514350" indent="-514350">
              <a:buAutoNum type="arabicParenR"/>
            </a:pPr>
            <a:r>
              <a:rPr lang="de-AT" dirty="0">
                <a:sym typeface="Wingdings" panose="05000000000000000000" pitchFamily="2" charset="2"/>
              </a:rPr>
              <a:t>Interpretation</a:t>
            </a:r>
          </a:p>
          <a:p>
            <a:pPr lvl="1"/>
            <a:r>
              <a:rPr lang="de-AT" dirty="0">
                <a:sym typeface="Wingdings" panose="05000000000000000000" pitchFamily="2" charset="2"/>
              </a:rPr>
              <a:t>Ausprägungen der einzelnen Beobachtungskriterien (Kompetenzen) beurteilen.</a:t>
            </a:r>
          </a:p>
          <a:p>
            <a:pPr marL="514350" indent="-514350">
              <a:buAutoNum type="arabicParenR"/>
            </a:pPr>
            <a:r>
              <a:rPr lang="de-AT" dirty="0">
                <a:sym typeface="Wingdings" panose="05000000000000000000" pitchFamily="2" charset="2"/>
              </a:rPr>
              <a:t>Ziel festlegen</a:t>
            </a:r>
          </a:p>
          <a:p>
            <a:pPr lvl="1"/>
            <a:r>
              <a:rPr lang="de-AT" dirty="0">
                <a:sym typeface="Wingdings" panose="05000000000000000000" pitchFamily="2" charset="2"/>
              </a:rPr>
              <a:t>Fördermaßnahmen für den Lernprozess definieren</a:t>
            </a:r>
          </a:p>
          <a:p>
            <a:pPr marL="0" indent="0">
              <a:buNone/>
            </a:pPr>
            <a:r>
              <a:rPr lang="de-AT" dirty="0">
                <a:sym typeface="Wingdings" panose="05000000000000000000" pitchFamily="2" charset="2"/>
              </a:rPr>
              <a:t>	</a:t>
            </a:r>
            <a:endParaRPr lang="de-AT" dirty="0"/>
          </a:p>
        </p:txBody>
      </p:sp>
    </p:spTree>
    <p:extLst>
      <p:ext uri="{BB962C8B-B14F-4D97-AF65-F5344CB8AC3E}">
        <p14:creationId xmlns:p14="http://schemas.microsoft.com/office/powerpoint/2010/main" val="4158640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Was versteht man unter einer Kompetenz?</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312579E9-C68E-771B-E423-F7645B6BE3CA}"/>
              </a:ext>
            </a:extLst>
          </p:cNvPr>
          <p:cNvSpPr>
            <a:spLocks noGrp="1"/>
          </p:cNvSpPr>
          <p:nvPr>
            <p:ph idx="1"/>
          </p:nvPr>
        </p:nvSpPr>
        <p:spPr>
          <a:xfrm>
            <a:off x="838200" y="728569"/>
            <a:ext cx="10515600" cy="3570299"/>
          </a:xfrm>
        </p:spPr>
        <p:txBody>
          <a:bodyPr>
            <a:normAutofit/>
          </a:bodyPr>
          <a:lstStyle/>
          <a:p>
            <a:pPr marL="0" indent="0">
              <a:buNone/>
            </a:pPr>
            <a:r>
              <a:rPr lang="de-DE" sz="2400" dirty="0"/>
              <a:t>Weinert definiert Kompetenz als …</a:t>
            </a:r>
          </a:p>
          <a:p>
            <a:pPr marL="0" indent="0">
              <a:lnSpc>
                <a:spcPct val="150000"/>
              </a:lnSpc>
              <a:buNone/>
            </a:pPr>
            <a:r>
              <a:rPr lang="de-DE" sz="2400" i="1" dirty="0"/>
              <a:t>„die bei Individuen verfügbaren oder durch sie erlernbaren kognitiven Fähigkeiten und Fertigkeiten, um bestimmte Probleme zu lösen, sowie die damit verbundenen motivationalen, volitionalen und sozialen Bereitschaften und Fähigkeiten, um die Problemlösungen in variablen Situationen erfolgreich und verantwortungsvoll nutzen zu können“ (Weinert 2001, 27 f)</a:t>
            </a:r>
          </a:p>
          <a:p>
            <a:pPr marL="0" indent="0">
              <a:buNone/>
            </a:pPr>
            <a:endParaRPr lang="de-DE" dirty="0"/>
          </a:p>
        </p:txBody>
      </p:sp>
      <p:sp>
        <p:nvSpPr>
          <p:cNvPr id="5" name="Textfeld 4">
            <a:extLst>
              <a:ext uri="{FF2B5EF4-FFF2-40B4-BE49-F238E27FC236}">
                <a16:creationId xmlns:a16="http://schemas.microsoft.com/office/drawing/2014/main" id="{3465484C-842B-5B9F-01A7-E87EFBCDD284}"/>
              </a:ext>
            </a:extLst>
          </p:cNvPr>
          <p:cNvSpPr txBox="1"/>
          <p:nvPr/>
        </p:nvSpPr>
        <p:spPr>
          <a:xfrm>
            <a:off x="838200" y="4394264"/>
            <a:ext cx="10747169" cy="1384995"/>
          </a:xfrm>
          <a:prstGeom prst="rect">
            <a:avLst/>
          </a:prstGeom>
          <a:noFill/>
        </p:spPr>
        <p:txBody>
          <a:bodyPr wrap="square" rtlCol="0">
            <a:spAutoFit/>
          </a:bodyPr>
          <a:lstStyle/>
          <a:p>
            <a:pPr algn="ctr"/>
            <a:r>
              <a:rPr lang="de-AT" sz="2800" b="1" dirty="0"/>
              <a:t>Kompetenz stellt demnach die Verbindung zwischen Wissen und Können dar und  ist als Befähigung zur Bewältigung  unterschiedlicher Situationen zu sehen!!!</a:t>
            </a:r>
          </a:p>
        </p:txBody>
      </p:sp>
    </p:spTree>
    <p:extLst>
      <p:ext uri="{BB962C8B-B14F-4D97-AF65-F5344CB8AC3E}">
        <p14:creationId xmlns:p14="http://schemas.microsoft.com/office/powerpoint/2010/main" val="681675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Welche Kompetenzen sind in der Schule wichtig?</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312579E9-C68E-771B-E423-F7645B6BE3CA}"/>
              </a:ext>
            </a:extLst>
          </p:cNvPr>
          <p:cNvSpPr>
            <a:spLocks noGrp="1"/>
          </p:cNvSpPr>
          <p:nvPr>
            <p:ph idx="1"/>
          </p:nvPr>
        </p:nvSpPr>
        <p:spPr/>
        <p:txBody>
          <a:bodyPr>
            <a:normAutofit/>
          </a:bodyPr>
          <a:lstStyle/>
          <a:p>
            <a:endParaRPr lang="de-AT" dirty="0">
              <a:sym typeface="Wingdings" panose="05000000000000000000" pitchFamily="2" charset="2"/>
            </a:endParaRPr>
          </a:p>
          <a:p>
            <a:r>
              <a:rPr lang="de-AT" dirty="0">
                <a:sym typeface="Wingdings" panose="05000000000000000000" pitchFamily="2" charset="2"/>
              </a:rPr>
              <a:t>Wissenskompetenz (Fachkompetenz)</a:t>
            </a:r>
          </a:p>
          <a:p>
            <a:pPr marL="0" indent="0">
              <a:buNone/>
            </a:pPr>
            <a:endParaRPr lang="de-AT" dirty="0">
              <a:sym typeface="Wingdings" panose="05000000000000000000" pitchFamily="2" charset="2"/>
            </a:endParaRPr>
          </a:p>
          <a:p>
            <a:r>
              <a:rPr lang="de-AT" dirty="0">
                <a:sym typeface="Wingdings" panose="05000000000000000000" pitchFamily="2" charset="2"/>
              </a:rPr>
              <a:t>Handlungskompetenz</a:t>
            </a:r>
          </a:p>
          <a:p>
            <a:endParaRPr lang="de-AT" dirty="0">
              <a:sym typeface="Wingdings" panose="05000000000000000000" pitchFamily="2" charset="2"/>
            </a:endParaRPr>
          </a:p>
          <a:p>
            <a:r>
              <a:rPr lang="de-AT" dirty="0">
                <a:sym typeface="Wingdings" panose="05000000000000000000" pitchFamily="2" charset="2"/>
              </a:rPr>
              <a:t>Methodenkompetenz</a:t>
            </a:r>
          </a:p>
          <a:p>
            <a:endParaRPr lang="de-AT" dirty="0">
              <a:sym typeface="Wingdings" panose="05000000000000000000" pitchFamily="2" charset="2"/>
            </a:endParaRPr>
          </a:p>
          <a:p>
            <a:r>
              <a:rPr lang="de-AT" dirty="0">
                <a:sym typeface="Wingdings" panose="05000000000000000000" pitchFamily="2" charset="2"/>
              </a:rPr>
              <a:t>Urteilskompetenz</a:t>
            </a:r>
          </a:p>
          <a:p>
            <a:endParaRPr lang="de-AT" dirty="0">
              <a:sym typeface="Wingdings" panose="05000000000000000000" pitchFamily="2" charset="2"/>
            </a:endParaRPr>
          </a:p>
          <a:p>
            <a:r>
              <a:rPr lang="de-AT" dirty="0">
                <a:sym typeface="Wingdings" panose="05000000000000000000" pitchFamily="2" charset="2"/>
              </a:rPr>
              <a:t>Soziale Kompetenz</a:t>
            </a:r>
          </a:p>
        </p:txBody>
      </p:sp>
    </p:spTree>
    <p:extLst>
      <p:ext uri="{BB962C8B-B14F-4D97-AF65-F5344CB8AC3E}">
        <p14:creationId xmlns:p14="http://schemas.microsoft.com/office/powerpoint/2010/main" val="14513696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4 Bereiche der Bildung nach Klippert…</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312579E9-C68E-771B-E423-F7645B6BE3CA}"/>
              </a:ext>
            </a:extLst>
          </p:cNvPr>
          <p:cNvSpPr>
            <a:spLocks noGrp="1"/>
          </p:cNvSpPr>
          <p:nvPr>
            <p:ph idx="1"/>
          </p:nvPr>
        </p:nvSpPr>
        <p:spPr/>
        <p:txBody>
          <a:bodyPr>
            <a:normAutofit fontScale="62500" lnSpcReduction="20000"/>
          </a:bodyPr>
          <a:lstStyle/>
          <a:p>
            <a:pPr marL="0" indent="0">
              <a:buNone/>
            </a:pPr>
            <a:r>
              <a:rPr lang="de-AT" b="1" dirty="0">
                <a:sym typeface="Wingdings" panose="05000000000000000000" pitchFamily="2" charset="2"/>
              </a:rPr>
              <a:t>Inhaltlich-fachliches Lernen</a:t>
            </a:r>
          </a:p>
          <a:p>
            <a:r>
              <a:rPr lang="de-AT" sz="2600" dirty="0">
                <a:sym typeface="Wingdings" panose="05000000000000000000" pitchFamily="2" charset="2"/>
              </a:rPr>
              <a:t>Wissen (Fakten, Regeln, Begriffe…)</a:t>
            </a:r>
          </a:p>
          <a:p>
            <a:r>
              <a:rPr lang="de-AT" sz="2600" dirty="0">
                <a:sym typeface="Wingdings" panose="05000000000000000000" pitchFamily="2" charset="2"/>
              </a:rPr>
              <a:t>Verstehen (Argumente, Erklärungen…)</a:t>
            </a:r>
          </a:p>
          <a:p>
            <a:r>
              <a:rPr lang="de-AT" sz="2600" dirty="0">
                <a:sym typeface="Wingdings" panose="05000000000000000000" pitchFamily="2" charset="2"/>
              </a:rPr>
              <a:t>Erkennen (Zusammenhänge)</a:t>
            </a:r>
          </a:p>
          <a:p>
            <a:r>
              <a:rPr lang="de-AT" sz="2600" dirty="0">
                <a:sym typeface="Wingdings" panose="05000000000000000000" pitchFamily="2" charset="2"/>
              </a:rPr>
              <a:t>Urteilen (Thesen, Themen, Maßnahmen…)</a:t>
            </a:r>
          </a:p>
          <a:p>
            <a:endParaRPr lang="de-AT" sz="2600" dirty="0">
              <a:sym typeface="Wingdings" panose="05000000000000000000" pitchFamily="2" charset="2"/>
            </a:endParaRPr>
          </a:p>
          <a:p>
            <a:pPr marL="0" indent="0">
              <a:buNone/>
            </a:pPr>
            <a:r>
              <a:rPr lang="de-AT" b="1" dirty="0">
                <a:sym typeface="Wingdings" panose="05000000000000000000" pitchFamily="2" charset="2"/>
              </a:rPr>
              <a:t>Methodisch-strategisches Lernen</a:t>
            </a:r>
          </a:p>
          <a:p>
            <a:r>
              <a:rPr lang="de-AT" sz="2600" dirty="0">
                <a:sym typeface="Wingdings" panose="05000000000000000000" pitchFamily="2" charset="2"/>
              </a:rPr>
              <a:t>Exzerpieren, nachschlagen, strukturieren, organisieren, planen,</a:t>
            </a:r>
          </a:p>
          <a:p>
            <a:r>
              <a:rPr lang="de-AT" sz="2600" dirty="0">
                <a:sym typeface="Wingdings" panose="05000000000000000000" pitchFamily="2" charset="2"/>
              </a:rPr>
              <a:t>Entscheiden, gestalten, Ordnung halten…</a:t>
            </a:r>
          </a:p>
          <a:p>
            <a:endParaRPr lang="de-AT" sz="2600" dirty="0">
              <a:sym typeface="Wingdings" panose="05000000000000000000" pitchFamily="2" charset="2"/>
            </a:endParaRPr>
          </a:p>
          <a:p>
            <a:pPr marL="0" indent="0">
              <a:buNone/>
            </a:pPr>
            <a:r>
              <a:rPr lang="de-AT" b="1" dirty="0">
                <a:sym typeface="Wingdings" panose="05000000000000000000" pitchFamily="2" charset="2"/>
              </a:rPr>
              <a:t>Sozial-kommunikatives Lernen</a:t>
            </a:r>
          </a:p>
          <a:p>
            <a:r>
              <a:rPr lang="de-AT" sz="2600" dirty="0">
                <a:sym typeface="Wingdings" panose="05000000000000000000" pitchFamily="2" charset="2"/>
              </a:rPr>
              <a:t>Zuhören, begründen, fragen, argumentieren, diskutieren</a:t>
            </a:r>
          </a:p>
          <a:p>
            <a:r>
              <a:rPr lang="de-AT" sz="2600" dirty="0">
                <a:sym typeface="Wingdings" panose="05000000000000000000" pitchFamily="2" charset="2"/>
              </a:rPr>
              <a:t>Kooperieren, präsentieren…</a:t>
            </a:r>
          </a:p>
          <a:p>
            <a:endParaRPr lang="de-AT" sz="2600" dirty="0">
              <a:sym typeface="Wingdings" panose="05000000000000000000" pitchFamily="2" charset="2"/>
            </a:endParaRPr>
          </a:p>
          <a:p>
            <a:pPr marL="0" indent="0">
              <a:buNone/>
            </a:pPr>
            <a:r>
              <a:rPr lang="de-AT" b="1" dirty="0">
                <a:sym typeface="Wingdings" panose="05000000000000000000" pitchFamily="2" charset="2"/>
              </a:rPr>
              <a:t>Affektives Lernen</a:t>
            </a:r>
          </a:p>
          <a:p>
            <a:r>
              <a:rPr lang="de-AT" sz="2600" dirty="0">
                <a:sym typeface="Wingdings" panose="05000000000000000000" pitchFamily="2" charset="2"/>
              </a:rPr>
              <a:t>Selbstvertrauen erlernen</a:t>
            </a:r>
          </a:p>
          <a:p>
            <a:r>
              <a:rPr lang="de-AT" sz="2600" dirty="0">
                <a:sym typeface="Wingdings" panose="05000000000000000000" pitchFamily="2" charset="2"/>
              </a:rPr>
              <a:t>Motivation</a:t>
            </a:r>
          </a:p>
          <a:p>
            <a:r>
              <a:rPr lang="de-AT" sz="2600" dirty="0">
                <a:sym typeface="Wingdings" panose="05000000000000000000" pitchFamily="2" charset="2"/>
              </a:rPr>
              <a:t>Identifikation </a:t>
            </a:r>
          </a:p>
          <a:p>
            <a:pPr marL="0" indent="0">
              <a:buNone/>
            </a:pPr>
            <a:endParaRPr lang="de-AT" dirty="0">
              <a:sym typeface="Wingdings" panose="05000000000000000000" pitchFamily="2" charset="2"/>
            </a:endParaRPr>
          </a:p>
        </p:txBody>
      </p:sp>
    </p:spTree>
    <p:extLst>
      <p:ext uri="{BB962C8B-B14F-4D97-AF65-F5344CB8AC3E}">
        <p14:creationId xmlns:p14="http://schemas.microsoft.com/office/powerpoint/2010/main" val="705748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pPr algn="ctr"/>
            <a:r>
              <a:rPr lang="de-AT" sz="4000" dirty="0"/>
              <a:t>Gerd Haberl – FBS St. Veit an der Glan</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8" name="Inhaltsplatzhalter 7">
            <a:extLst>
              <a:ext uri="{FF2B5EF4-FFF2-40B4-BE49-F238E27FC236}">
                <a16:creationId xmlns:a16="http://schemas.microsoft.com/office/drawing/2014/main" id="{6A98D94A-4415-1AF1-5C7C-84EED9DBCDFE}"/>
              </a:ext>
            </a:extLst>
          </p:cNvPr>
          <p:cNvSpPr>
            <a:spLocks noGrp="1"/>
          </p:cNvSpPr>
          <p:nvPr>
            <p:ph idx="1"/>
          </p:nvPr>
        </p:nvSpPr>
        <p:spPr/>
        <p:txBody>
          <a:bodyPr>
            <a:normAutofit fontScale="92500" lnSpcReduction="10000"/>
          </a:bodyPr>
          <a:lstStyle/>
          <a:p>
            <a:pPr marL="0" indent="0">
              <a:buNone/>
            </a:pPr>
            <a:r>
              <a:rPr lang="de-AT" b="1" u="sng" dirty="0"/>
              <a:t>BERUFLICH</a:t>
            </a:r>
          </a:p>
          <a:p>
            <a:r>
              <a:rPr lang="de-AT" dirty="0"/>
              <a:t>BAWAG/PSK – Abteilung Wohnbau</a:t>
            </a:r>
          </a:p>
          <a:p>
            <a:r>
              <a:rPr lang="de-AT" dirty="0"/>
              <a:t>FBS St. Veit an der Glan – Fachgruppe 1</a:t>
            </a:r>
          </a:p>
          <a:p>
            <a:pPr marL="0" indent="0">
              <a:buNone/>
            </a:pPr>
            <a:endParaRPr lang="de-AT" dirty="0"/>
          </a:p>
          <a:p>
            <a:pPr marL="0" indent="0">
              <a:buNone/>
            </a:pPr>
            <a:r>
              <a:rPr lang="de-AT" b="1" u="sng" dirty="0"/>
              <a:t>STUDIUM</a:t>
            </a:r>
          </a:p>
          <a:p>
            <a:pPr marL="0" indent="0">
              <a:buNone/>
            </a:pPr>
            <a:r>
              <a:rPr lang="de-AT" dirty="0"/>
              <a:t>Lehramt für Berufsschulen PH Graz</a:t>
            </a:r>
          </a:p>
          <a:p>
            <a:pPr marL="0" indent="0">
              <a:buNone/>
            </a:pPr>
            <a:r>
              <a:rPr lang="de-AT" dirty="0"/>
              <a:t>Masterstudium Schulpädagogik Universität Klagenfurt</a:t>
            </a:r>
          </a:p>
          <a:p>
            <a:pPr marL="0" indent="0">
              <a:buNone/>
            </a:pPr>
            <a:r>
              <a:rPr lang="de-AT" dirty="0"/>
              <a:t>Doktorat der Philosophie Universität Klagenfurt – Motivationsforschung</a:t>
            </a:r>
          </a:p>
          <a:p>
            <a:pPr marL="0" indent="0">
              <a:buNone/>
            </a:pPr>
            <a:endParaRPr lang="de-AT" dirty="0"/>
          </a:p>
          <a:p>
            <a:pPr marL="0" indent="0">
              <a:buNone/>
            </a:pPr>
            <a:r>
              <a:rPr lang="de-AT" b="1" u="sng" dirty="0"/>
              <a:t>PRIVAT</a:t>
            </a:r>
          </a:p>
          <a:p>
            <a:pPr marL="0" indent="0">
              <a:buNone/>
            </a:pPr>
            <a:r>
              <a:rPr lang="de-AT" dirty="0"/>
              <a:t>Verheiratet, 2 Kinder</a:t>
            </a:r>
          </a:p>
          <a:p>
            <a:pPr marL="0" indent="0">
              <a:buNone/>
            </a:pPr>
            <a:r>
              <a:rPr lang="de-AT" dirty="0"/>
              <a:t>Sport</a:t>
            </a:r>
          </a:p>
        </p:txBody>
      </p:sp>
    </p:spTree>
    <p:extLst>
      <p:ext uri="{BB962C8B-B14F-4D97-AF65-F5344CB8AC3E}">
        <p14:creationId xmlns:p14="http://schemas.microsoft.com/office/powerpoint/2010/main" val="3868550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pPr algn="ctr"/>
            <a:r>
              <a:rPr lang="de-AT" sz="4400" dirty="0"/>
              <a:t>   Arbeitsauftrag</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312579E9-C68E-771B-E423-F7645B6BE3CA}"/>
              </a:ext>
            </a:extLst>
          </p:cNvPr>
          <p:cNvSpPr>
            <a:spLocks noGrp="1"/>
          </p:cNvSpPr>
          <p:nvPr>
            <p:ph idx="1"/>
          </p:nvPr>
        </p:nvSpPr>
        <p:spPr/>
        <p:txBody>
          <a:bodyPr>
            <a:normAutofit/>
          </a:bodyPr>
          <a:lstStyle/>
          <a:p>
            <a:pPr marL="0" indent="0">
              <a:buNone/>
            </a:pPr>
            <a:r>
              <a:rPr lang="de-AT" dirty="0">
                <a:sym typeface="Wingdings" panose="05000000000000000000" pitchFamily="2" charset="2"/>
              </a:rPr>
              <a:t>	</a:t>
            </a:r>
            <a:endParaRPr lang="de-AT" dirty="0"/>
          </a:p>
        </p:txBody>
      </p:sp>
    </p:spTree>
    <p:extLst>
      <p:ext uri="{BB962C8B-B14F-4D97-AF65-F5344CB8AC3E}">
        <p14:creationId xmlns:p14="http://schemas.microsoft.com/office/powerpoint/2010/main" val="29712702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Berufsschulen VS Höhere Technische Lehranstalt?</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6" name="Inhaltsplatzhalter 5">
            <a:extLst>
              <a:ext uri="{FF2B5EF4-FFF2-40B4-BE49-F238E27FC236}">
                <a16:creationId xmlns:a16="http://schemas.microsoft.com/office/drawing/2014/main" id="{19555B22-6616-5CCE-C188-C537DC10888A}"/>
              </a:ext>
            </a:extLst>
          </p:cNvPr>
          <p:cNvSpPr>
            <a:spLocks noGrp="1"/>
          </p:cNvSpPr>
          <p:nvPr>
            <p:ph idx="1"/>
          </p:nvPr>
        </p:nvSpPr>
        <p:spPr/>
        <p:txBody>
          <a:bodyPr/>
          <a:lstStyle/>
          <a:p>
            <a:pPr marL="0" indent="0">
              <a:buNone/>
            </a:pPr>
            <a:endParaRPr lang="de-AT" dirty="0"/>
          </a:p>
          <a:p>
            <a:pPr marL="0" indent="0">
              <a:buNone/>
            </a:pPr>
            <a:endParaRPr lang="de-AT" dirty="0"/>
          </a:p>
          <a:p>
            <a:pPr marL="0" indent="0" algn="ctr">
              <a:buNone/>
            </a:pPr>
            <a:r>
              <a:rPr lang="de-AT" b="1" dirty="0"/>
              <a:t>Welche Maßnahmen zur Diagnostik werden an Euren Schulen angewendet?</a:t>
            </a:r>
          </a:p>
          <a:p>
            <a:pPr marL="0" indent="0" algn="ctr">
              <a:buNone/>
            </a:pPr>
            <a:endParaRPr lang="de-AT" b="1" dirty="0"/>
          </a:p>
          <a:p>
            <a:pPr marL="0" indent="0" algn="ctr">
              <a:buNone/>
            </a:pPr>
            <a:endParaRPr lang="de-AT" b="1" dirty="0"/>
          </a:p>
          <a:p>
            <a:pPr marL="0" indent="0" algn="ctr">
              <a:buNone/>
            </a:pPr>
            <a:endParaRPr lang="de-AT" b="1" dirty="0"/>
          </a:p>
          <a:p>
            <a:pPr marL="0" indent="0" algn="ctr">
              <a:buNone/>
            </a:pPr>
            <a:endParaRPr lang="de-AT" b="1" dirty="0"/>
          </a:p>
          <a:p>
            <a:pPr marL="0" indent="0" algn="ctr">
              <a:buNone/>
            </a:pPr>
            <a:endParaRPr lang="de-AT" b="1" dirty="0"/>
          </a:p>
        </p:txBody>
      </p:sp>
    </p:spTree>
    <p:extLst>
      <p:ext uri="{BB962C8B-B14F-4D97-AF65-F5344CB8AC3E}">
        <p14:creationId xmlns:p14="http://schemas.microsoft.com/office/powerpoint/2010/main" val="2663308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Lehrveranstaltungstermine</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514350" indent="-514350">
              <a:buAutoNum type="arabicPeriod"/>
            </a:pPr>
            <a:r>
              <a:rPr lang="de-AT" dirty="0"/>
              <a:t>Lehrveranstaltungstermin: 15. März 2024 (13:00 – 16:15)</a:t>
            </a:r>
          </a:p>
          <a:p>
            <a:pPr marL="514350" indent="-514350">
              <a:buAutoNum type="arabicPeriod"/>
            </a:pPr>
            <a:endParaRPr lang="de-AT" dirty="0"/>
          </a:p>
          <a:p>
            <a:pPr marL="514350" indent="-514350">
              <a:buAutoNum type="arabicPeriod"/>
            </a:pPr>
            <a:r>
              <a:rPr lang="de-AT" dirty="0"/>
              <a:t>Lehrveranstaltungstermin: 12. April 2024 (13:00 – 16:15)</a:t>
            </a:r>
          </a:p>
          <a:p>
            <a:pPr marL="514350" indent="-514350">
              <a:buAutoNum type="arabicPeriod"/>
            </a:pPr>
            <a:endParaRPr lang="de-AT" dirty="0"/>
          </a:p>
          <a:p>
            <a:pPr marL="514350" indent="-514350">
              <a:buAutoNum type="arabicPeriod"/>
            </a:pPr>
            <a:r>
              <a:rPr lang="de-AT" dirty="0"/>
              <a:t>Lehrveranstaltungstermin: 24. April 2024 (09:00 – 13:15)</a:t>
            </a:r>
          </a:p>
          <a:p>
            <a:pPr marL="514350" indent="-514350">
              <a:buAutoNum type="arabicPeriod"/>
            </a:pPr>
            <a:endParaRPr lang="de-AT" dirty="0"/>
          </a:p>
          <a:p>
            <a:pPr marL="514350" indent="-514350">
              <a:buAutoNum type="arabicPeriod"/>
            </a:pPr>
            <a:r>
              <a:rPr lang="de-AT" dirty="0"/>
              <a:t>Lehrveranstaltungstermin: 08. Mai 2024 (9:00 – 13:15)</a:t>
            </a:r>
          </a:p>
          <a:p>
            <a:pPr marL="514350" indent="-514350">
              <a:buAutoNum type="arabicPeriod"/>
            </a:pPr>
            <a:endParaRPr lang="de-AT" dirty="0"/>
          </a:p>
          <a:p>
            <a:pPr marL="514350" indent="-514350">
              <a:buAutoNum type="arabicPeriod"/>
            </a:pPr>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996760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   Inhalt dieser Lehrveranstaltung (Auszug Curriculum)</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514350" indent="-514350">
              <a:buAutoNum type="arabicPeriod"/>
            </a:pPr>
            <a:endParaRPr lang="de-AT" dirty="0"/>
          </a:p>
          <a:p>
            <a:pPr marL="0" indent="0" algn="ctr">
              <a:buNone/>
            </a:pPr>
            <a:r>
              <a:rPr lang="de-AT" b="1" dirty="0"/>
              <a:t>In diesem Seminar stehen Theorie und reflektierende Praxis der pädagogischen Leistungsbeurteilung sowie Beobachtung, Erfassen und Dokumentation von Bildungsprozessen im Mittelpunkt (Auszug aus dem Curriculum). </a:t>
            </a:r>
          </a:p>
          <a:p>
            <a:pPr marL="0" indent="0" algn="ctr">
              <a:buNone/>
            </a:pPr>
            <a:endParaRPr lang="de-AT" dirty="0"/>
          </a:p>
          <a:p>
            <a:pPr marL="0" indent="0">
              <a:buNone/>
            </a:pPr>
            <a:r>
              <a:rPr lang="de-AT" b="1" u="sng" dirty="0"/>
              <a:t>Themenschwerpunkte der LV:</a:t>
            </a:r>
          </a:p>
          <a:p>
            <a:r>
              <a:rPr lang="de-AT" dirty="0"/>
              <a:t>Grundlagen der pädagogischen Diagnostik und Leistungsbeurteilung</a:t>
            </a:r>
          </a:p>
          <a:p>
            <a:r>
              <a:rPr lang="de-AT" dirty="0"/>
              <a:t>Reflexion des eigenen pädagogischen Handelns</a:t>
            </a:r>
          </a:p>
          <a:p>
            <a:r>
              <a:rPr lang="de-AT" dirty="0"/>
              <a:t>Motivationale Bedingungen des Lernens im Kontext Schule</a:t>
            </a:r>
          </a:p>
          <a:p>
            <a:endParaRPr lang="de-AT"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66058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Lehr- und Lernmethoden in dieser LV</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lgn="ctr">
              <a:lnSpc>
                <a:spcPct val="150000"/>
              </a:lnSpc>
              <a:buNone/>
            </a:pPr>
            <a:r>
              <a:rPr lang="de-AT" dirty="0"/>
              <a:t>Wechselspiel von Input und Interaktion zwischen Lehrende und Lernende zum jeweiligen Themenbereich </a:t>
            </a:r>
            <a:r>
              <a:rPr lang="de-AT" dirty="0">
                <a:sym typeface="Wingdings" panose="05000000000000000000" pitchFamily="2" charset="2"/>
              </a:rPr>
              <a:t> Erfahrungsaustausch, Diskussionen, kollegiales Feedback erwünscht. </a:t>
            </a:r>
          </a:p>
          <a:p>
            <a:pPr marL="0" indent="0" algn="ctr">
              <a:lnSpc>
                <a:spcPct val="150000"/>
              </a:lnSpc>
              <a:buNone/>
            </a:pPr>
            <a:endParaRPr lang="de-AT" dirty="0">
              <a:sym typeface="Wingdings" panose="05000000000000000000" pitchFamily="2" charset="2"/>
            </a:endParaRPr>
          </a:p>
          <a:p>
            <a:pPr marL="0" indent="0">
              <a:lnSpc>
                <a:spcPct val="150000"/>
              </a:lnSpc>
              <a:buNone/>
            </a:pPr>
            <a:r>
              <a:rPr lang="de-AT" b="1" u="sng" dirty="0">
                <a:sym typeface="Wingdings" panose="05000000000000000000" pitchFamily="2" charset="2"/>
              </a:rPr>
              <a:t>Ad Workload: </a:t>
            </a:r>
            <a:r>
              <a:rPr lang="de-AT" dirty="0">
                <a:sym typeface="Wingdings" panose="05000000000000000000" pitchFamily="2" charset="2"/>
              </a:rPr>
              <a:t>Die LV umfasst 2 Semesterwochenstunden (entspricht 30 LV-Einheiten zu je 45 min) und hat einen Wert von 2 ECTS-Anrechnungspunkten (entspricht 50 Stunden zu je 60 min)</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876098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000" dirty="0"/>
              <a:t>Nachweis der erworbenen Kompetenz</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lnSpc>
                <a:spcPct val="150000"/>
              </a:lnSpc>
              <a:buNone/>
            </a:pPr>
            <a:r>
              <a:rPr lang="de-AT" dirty="0">
                <a:sym typeface="Wingdings" panose="05000000000000000000" pitchFamily="2" charset="2"/>
              </a:rPr>
              <a:t>Die LV ist prüfungsimmanent.</a:t>
            </a:r>
          </a:p>
          <a:p>
            <a:pPr marL="0" indent="0">
              <a:lnSpc>
                <a:spcPct val="150000"/>
              </a:lnSpc>
              <a:buNone/>
            </a:pPr>
            <a:r>
              <a:rPr lang="de-AT" dirty="0">
                <a:sym typeface="Wingdings" panose="05000000000000000000" pitchFamily="2" charset="2"/>
              </a:rPr>
              <a:t>Arbeitsaufträge werden im </a:t>
            </a:r>
            <a:r>
              <a:rPr lang="de-AT" dirty="0" err="1">
                <a:sym typeface="Wingdings" panose="05000000000000000000" pitchFamily="2" charset="2"/>
              </a:rPr>
              <a:t>Moodle</a:t>
            </a:r>
            <a:r>
              <a:rPr lang="de-AT" dirty="0">
                <a:sym typeface="Wingdings" panose="05000000000000000000" pitchFamily="2" charset="2"/>
              </a:rPr>
              <a:t>-Kurs kommuniziert, sind – sofern angeführt – dort hochzuladen bzw. sind im Kurs direkt auszuführen.</a:t>
            </a:r>
          </a:p>
          <a:p>
            <a:pPr marL="0" indent="0">
              <a:lnSpc>
                <a:spcPct val="150000"/>
              </a:lnSpc>
              <a:buNone/>
            </a:pPr>
            <a:r>
              <a:rPr lang="de-AT" dirty="0">
                <a:sym typeface="Wingdings" panose="05000000000000000000" pitchFamily="2" charset="2"/>
              </a:rPr>
              <a:t>Den Abschluss bildet die summative Umsetzung sämtlicher zu erbringender Teilleistungen, in der die Studierenden den </a:t>
            </a:r>
            <a:r>
              <a:rPr lang="de-AT" dirty="0" err="1">
                <a:sym typeface="Wingdings" panose="05000000000000000000" pitchFamily="2" charset="2"/>
              </a:rPr>
              <a:t>Kompetenzauf</a:t>
            </a:r>
            <a:r>
              <a:rPr lang="de-AT" dirty="0">
                <a:sym typeface="Wingdings" panose="05000000000000000000" pitchFamily="2" charset="2"/>
              </a:rPr>
              <a:t>-/ bzw. – </a:t>
            </a:r>
            <a:r>
              <a:rPr lang="de-AT" dirty="0" err="1">
                <a:sym typeface="Wingdings" panose="05000000000000000000" pitchFamily="2" charset="2"/>
              </a:rPr>
              <a:t>ausbau</a:t>
            </a:r>
            <a:r>
              <a:rPr lang="de-AT" dirty="0">
                <a:sym typeface="Wingdings" panose="05000000000000000000" pitchFamily="2" charset="2"/>
              </a:rPr>
              <a:t> nachweisen bzw. sich gegenseitiges kollegiales </a:t>
            </a:r>
            <a:r>
              <a:rPr lang="de-AT">
                <a:sym typeface="Wingdings" panose="05000000000000000000" pitchFamily="2" charset="2"/>
              </a:rPr>
              <a:t>Feedback geben. </a:t>
            </a:r>
            <a:endParaRPr lang="de-AT" dirty="0">
              <a:sym typeface="Wingdings" panose="05000000000000000000" pitchFamily="2" charset="2"/>
            </a:endParaRP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50297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pPr algn="ctr"/>
            <a:r>
              <a:rPr lang="de-AT" sz="4400" dirty="0"/>
              <a:t>   Pädagogische Diagnostik</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lgn="ctr">
              <a:buNone/>
            </a:pPr>
            <a:endParaRPr lang="de-AT" sz="4800" b="1" dirty="0"/>
          </a:p>
          <a:p>
            <a:pPr marL="0" indent="0" algn="ctr">
              <a:buNone/>
            </a:pPr>
            <a:r>
              <a:rPr lang="de-AT" sz="4800" b="1" dirty="0"/>
              <a:t>Was versteht man unter dem Begriff „pädagogische Diagnostik“?</a:t>
            </a:r>
          </a:p>
          <a:p>
            <a:pPr marL="0" indent="0" algn="ctr">
              <a:buNone/>
            </a:pPr>
            <a:endParaRPr lang="de-AT" b="1" dirty="0"/>
          </a:p>
          <a:p>
            <a:pPr marL="0" indent="0" algn="ctr">
              <a:buNone/>
            </a:pPr>
            <a:endParaRPr lang="de-AT" b="1" dirty="0"/>
          </a:p>
          <a:p>
            <a:pPr marL="0" indent="0" algn="ctr">
              <a:buNone/>
            </a:pPr>
            <a:r>
              <a:rPr lang="de-AT" b="1" dirty="0"/>
              <a:t>BRAINSTORMING</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799918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Was ist pädagogische Diagnostik?</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lnSpcReduction="10000"/>
          </a:bodyPr>
          <a:lstStyle/>
          <a:p>
            <a:pPr marL="0" indent="0">
              <a:buNone/>
            </a:pPr>
            <a:r>
              <a:rPr lang="de-DE" b="1" u="sng" dirty="0"/>
              <a:t>D</a:t>
            </a:r>
            <a:r>
              <a:rPr lang="de-AT" b="1" u="sng" dirty="0" err="1"/>
              <a:t>efinition</a:t>
            </a:r>
            <a:endParaRPr lang="de-AT" b="1" u="sng" dirty="0"/>
          </a:p>
          <a:p>
            <a:pPr marL="0" indent="0" algn="just">
              <a:buNone/>
            </a:pPr>
            <a:r>
              <a:rPr lang="de-AT" dirty="0"/>
              <a:t>„</a:t>
            </a:r>
            <a:r>
              <a:rPr lang="de-AT" i="1" dirty="0"/>
              <a:t>Pädagogische Diagnostik umfasst alle diagnostischen Tätigkeiten, durch die bei einzelnen Lernenden und den in einer Gruppe Lernenden  </a:t>
            </a:r>
            <a:r>
              <a:rPr lang="de-AT" b="1" i="1" dirty="0"/>
              <a:t>Voraussetzungen und Bedingungen </a:t>
            </a:r>
            <a:r>
              <a:rPr lang="de-AT" i="1" dirty="0"/>
              <a:t>planmäßiger Lehr- und Lernprozesse ermittelt, Lernprozesse analysiert und Lernergebnisse festgestellt werden, um individuelles Lernen zu optimieren. </a:t>
            </a:r>
          </a:p>
          <a:p>
            <a:pPr marL="0" indent="0" algn="just">
              <a:buNone/>
            </a:pPr>
            <a:endParaRPr lang="de-AT" i="1" dirty="0"/>
          </a:p>
          <a:p>
            <a:pPr marL="0" indent="0" algn="just">
              <a:buNone/>
            </a:pPr>
            <a:r>
              <a:rPr lang="de-AT" i="1" dirty="0"/>
              <a:t>Zur Pädagogischen Diagnostik gehören ferner die diagnostischen Tätigkeiten, die die Zuweisung zu Lerngruppen oder individuellen Förderungsprogrammen ermöglichen sowie die mehr gesellschaftlich verankerten Aufgaben der Steuerung des Bildungsnachwuchses oder der Erteilung von Qualifikationen zum Ziel haben </a:t>
            </a:r>
            <a:r>
              <a:rPr lang="de-AT" dirty="0"/>
              <a:t>(</a:t>
            </a:r>
            <a:r>
              <a:rPr lang="de-AT" dirty="0" err="1"/>
              <a:t>Ingenkamp</a:t>
            </a:r>
            <a:r>
              <a:rPr lang="de-AT" dirty="0"/>
              <a:t> &amp; Lissmann 2008, S. 13)</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3223617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a:xfrm>
            <a:off x="22376" y="93785"/>
            <a:ext cx="12147248" cy="383321"/>
          </a:xfrm>
        </p:spPr>
        <p:txBody>
          <a:bodyPr>
            <a:noAutofit/>
          </a:bodyPr>
          <a:lstStyle/>
          <a:p>
            <a:r>
              <a:rPr lang="de-AT" sz="4400" dirty="0"/>
              <a:t>   Was ist pädagogische Diagnostik?</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b="1" dirty="0"/>
              <a:t>Pädagogische Funktion </a:t>
            </a:r>
            <a:r>
              <a:rPr lang="de-AT" b="1" dirty="0">
                <a:sym typeface="Wingdings" panose="05000000000000000000" pitchFamily="2" charset="2"/>
              </a:rPr>
              <a:t> Verbesserung des Lernens</a:t>
            </a:r>
            <a:endParaRPr lang="de-AT" b="1" dirty="0"/>
          </a:p>
          <a:p>
            <a:pPr lvl="1"/>
            <a:r>
              <a:rPr lang="de-AT" dirty="0"/>
              <a:t>Falsche Ergebnisse korrigieren</a:t>
            </a:r>
          </a:p>
          <a:p>
            <a:pPr lvl="1"/>
            <a:r>
              <a:rPr lang="de-AT" dirty="0"/>
              <a:t>Lerndefizite erkennen</a:t>
            </a:r>
          </a:p>
          <a:p>
            <a:pPr lvl="1"/>
            <a:r>
              <a:rPr lang="de-AT" dirty="0"/>
              <a:t>Konstruktives Feedback geben (Erfolg bestätigen)</a:t>
            </a:r>
          </a:p>
          <a:p>
            <a:pPr lvl="1"/>
            <a:r>
              <a:rPr lang="de-AT" dirty="0"/>
              <a:t>Motivation</a:t>
            </a:r>
          </a:p>
          <a:p>
            <a:pPr lvl="1"/>
            <a:r>
              <a:rPr lang="de-AT" dirty="0"/>
              <a:t>Nachfolgende Lernschritte in der Schwierigkeit an die vorangegangen anpassen</a:t>
            </a:r>
          </a:p>
          <a:p>
            <a:pPr lvl="1"/>
            <a:r>
              <a:rPr lang="de-AT" dirty="0"/>
              <a:t>Verbesserung der Lernbedingungen</a:t>
            </a:r>
          </a:p>
          <a:p>
            <a:pPr marL="0" lvl="1" indent="0">
              <a:spcBef>
                <a:spcPts val="1000"/>
              </a:spcBef>
              <a:buNone/>
            </a:pPr>
            <a:r>
              <a:rPr lang="de-AT" sz="2800" b="1" dirty="0"/>
              <a:t>Gesellschaftliche Funktion </a:t>
            </a:r>
            <a:r>
              <a:rPr lang="de-AT" sz="2800" b="1" dirty="0">
                <a:sym typeface="Wingdings" panose="05000000000000000000" pitchFamily="2" charset="2"/>
              </a:rPr>
              <a:t> Erteilung von Qualifikationen</a:t>
            </a:r>
            <a:endParaRPr lang="de-AT" sz="2800" b="1" dirty="0"/>
          </a:p>
          <a:p>
            <a:pPr marL="914400" lvl="2" indent="-457200">
              <a:spcBef>
                <a:spcPts val="1000"/>
              </a:spcBef>
            </a:pPr>
            <a:r>
              <a:rPr lang="de-AT" sz="2400" dirty="0"/>
              <a:t>Selektion</a:t>
            </a:r>
          </a:p>
          <a:p>
            <a:pPr marL="914400" lvl="2" indent="-457200">
              <a:spcBef>
                <a:spcPts val="1000"/>
              </a:spcBef>
            </a:pPr>
            <a:r>
              <a:rPr lang="de-AT" sz="2400" dirty="0"/>
              <a:t>Förderung</a:t>
            </a:r>
          </a:p>
          <a:p>
            <a:pPr marL="914400" lvl="2" indent="-457200">
              <a:spcBef>
                <a:spcPts val="1000"/>
              </a:spcBef>
            </a:pPr>
            <a:r>
              <a:rPr lang="de-AT" sz="2400" dirty="0"/>
              <a:t>Qualifikation</a:t>
            </a:r>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Tree>
    <p:extLst>
      <p:ext uri="{BB962C8B-B14F-4D97-AF65-F5344CB8AC3E}">
        <p14:creationId xmlns:p14="http://schemas.microsoft.com/office/powerpoint/2010/main" val="126230292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9D5ED9AE87EA48AC308F539CFE0A0D" ma:contentTypeVersion="24" ma:contentTypeDescription="Create a new document." ma:contentTypeScope="" ma:versionID="0267e7ae354a279ecd457d932e60dcee">
  <xsd:schema xmlns:xsd="http://www.w3.org/2001/XMLSchema" xmlns:xs="http://www.w3.org/2001/XMLSchema" xmlns:p="http://schemas.microsoft.com/office/2006/metadata/properties" xmlns:ns3="95e379ea-90a4-4709-aecd-2921ddefb30c" xmlns:ns4="1bbf7f26-0336-4e03-ab49-35e20371ca5d" targetNamespace="http://schemas.microsoft.com/office/2006/metadata/properties" ma:root="true" ma:fieldsID="719ec991c6ecc91c540bfe8ca5e96602" ns3:_="" ns4:_="">
    <xsd:import namespace="95e379ea-90a4-4709-aecd-2921ddefb30c"/>
    <xsd:import namespace="1bbf7f26-0336-4e03-ab49-35e20371ca5d"/>
    <xsd:element name="properties">
      <xsd:complexType>
        <xsd:sequence>
          <xsd:element name="documentManagement">
            <xsd:complexType>
              <xsd:all>
                <xsd:element ref="ns3:SharedWithUsers" minOccurs="0"/>
                <xsd:element ref="ns3:SharingHintHash" minOccurs="0"/>
                <xsd:element ref="ns3:SharedWithDetails" minOccurs="0"/>
                <xsd:element ref="ns4:NotebookType" minOccurs="0"/>
                <xsd:element ref="ns4:FolderType" minOccurs="0"/>
                <xsd:element ref="ns4:Owner" minOccurs="0"/>
                <xsd:element ref="ns4:DefaultSectionNames" minOccurs="0"/>
                <xsd:element ref="ns4:AppVersion" minOccurs="0"/>
                <xsd:element ref="ns4:Leaders" minOccurs="0"/>
                <xsd:element ref="ns4:Members" minOccurs="0"/>
                <xsd:element ref="ns4:Member_Groups" minOccurs="0"/>
                <xsd:element ref="ns4:Invited_Leaders" minOccurs="0"/>
                <xsd:element ref="ns4:Invited_Members" minOccurs="0"/>
                <xsd:element ref="ns4:Self_Registration_Enabled" minOccurs="0"/>
                <xsd:element ref="ns4:Has_Leaders_Only_SectionGroup"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379ea-90a4-4709-aecd-2921ddefb3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23" nillable="true" ma:displayName="Last Shared By User" ma:description="" ma:internalName="LastSharedByUser" ma:readOnly="true">
      <xsd:simpleType>
        <xsd:restriction base="dms:Note">
          <xsd:maxLength value="255"/>
        </xsd:restriction>
      </xsd:simpleType>
    </xsd:element>
    <xsd:element name="LastSharedByTime" ma:index="2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bf7f26-0336-4e03-ab49-35e20371ca5d"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AppVersion" ma:index="15" nillable="true" ma:displayName="App Version" ma:internalName="AppVersion">
      <xsd:simpleType>
        <xsd:restriction base="dms:Text"/>
      </xsd:simpleType>
    </xsd:element>
    <xsd:element name="Leaders" ma:index="16"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7"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8"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9" nillable="true" ma:displayName="Invited Leaders" ma:internalName="Invited_Leaders">
      <xsd:simpleType>
        <xsd:restriction base="dms:Note">
          <xsd:maxLength value="255"/>
        </xsd:restriction>
      </xsd:simpleType>
    </xsd:element>
    <xsd:element name="Invited_Members" ma:index="20" nillable="true" ma:displayName="Invited Members" ma:internalName="Invited_Members">
      <xsd:simpleType>
        <xsd:restriction base="dms:Note">
          <xsd:maxLength value="255"/>
        </xsd:restriction>
      </xsd:simpleType>
    </xsd:element>
    <xsd:element name="Self_Registration_Enabled" ma:index="21" nillable="true" ma:displayName="Self_Registration_Enabled" ma:internalName="Self_Registration_Enabled">
      <xsd:simpleType>
        <xsd:restriction base="dms:Boolean"/>
      </xsd:simpleType>
    </xsd:element>
    <xsd:element name="Has_Leaders_Only_SectionGroup" ma:index="22" nillable="true" ma:displayName="Has Leaders Only SectionGroup" ma:internalName="Has_Leaders_Only_SectionGroup">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faultSectionNames xmlns="1bbf7f26-0336-4e03-ab49-35e20371ca5d" xsi:nil="true"/>
    <Members xmlns="1bbf7f26-0336-4e03-ab49-35e20371ca5d">
      <UserInfo>
        <DisplayName/>
        <AccountId xsi:nil="true"/>
        <AccountType/>
      </UserInfo>
    </Members>
    <Member_Groups xmlns="1bbf7f26-0336-4e03-ab49-35e20371ca5d">
      <UserInfo>
        <DisplayName/>
        <AccountId xsi:nil="true"/>
        <AccountType/>
      </UserInfo>
    </Member_Groups>
    <FolderType xmlns="1bbf7f26-0336-4e03-ab49-35e20371ca5d" xsi:nil="true"/>
    <Owner xmlns="1bbf7f26-0336-4e03-ab49-35e20371ca5d">
      <UserInfo>
        <DisplayName/>
        <AccountId xsi:nil="true"/>
        <AccountType/>
      </UserInfo>
    </Owner>
    <Leaders xmlns="1bbf7f26-0336-4e03-ab49-35e20371ca5d">
      <UserInfo>
        <DisplayName/>
        <AccountId xsi:nil="true"/>
        <AccountType/>
      </UserInfo>
    </Leaders>
    <NotebookType xmlns="1bbf7f26-0336-4e03-ab49-35e20371ca5d" xsi:nil="true"/>
    <Invited_Members xmlns="1bbf7f26-0336-4e03-ab49-35e20371ca5d" xsi:nil="true"/>
    <Self_Registration_Enabled xmlns="1bbf7f26-0336-4e03-ab49-35e20371ca5d" xsi:nil="true"/>
    <AppVersion xmlns="1bbf7f26-0336-4e03-ab49-35e20371ca5d" xsi:nil="true"/>
    <Invited_Leaders xmlns="1bbf7f26-0336-4e03-ab49-35e20371ca5d" xsi:nil="true"/>
    <Has_Leaders_Only_SectionGroup xmlns="1bbf7f26-0336-4e03-ab49-35e20371ca5d" xsi:nil="true"/>
  </documentManagement>
</p:properties>
</file>

<file path=customXml/itemProps1.xml><?xml version="1.0" encoding="utf-8"?>
<ds:datastoreItem xmlns:ds="http://schemas.openxmlformats.org/officeDocument/2006/customXml" ds:itemID="{BA848B55-A635-4577-817F-196D5E6CA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379ea-90a4-4709-aecd-2921ddefb30c"/>
    <ds:schemaRef ds:uri="1bbf7f26-0336-4e03-ab49-35e20371ca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2BC711F-6B50-4986-80E0-72EDE70254E4}">
  <ds:schemaRefs>
    <ds:schemaRef ds:uri="http://schemas.microsoft.com/sharepoint/v3/contenttype/forms"/>
  </ds:schemaRefs>
</ds:datastoreItem>
</file>

<file path=customXml/itemProps3.xml><?xml version="1.0" encoding="utf-8"?>
<ds:datastoreItem xmlns:ds="http://schemas.openxmlformats.org/officeDocument/2006/customXml" ds:itemID="{F3FFFD69-556A-4B94-B00D-671AB95E0E45}">
  <ds:schemaRefs>
    <ds:schemaRef ds:uri="http://purl.org/dc/elements/1.1/"/>
    <ds:schemaRef ds:uri="http://purl.org/dc/terms/"/>
    <ds:schemaRef ds:uri="http://schemas.microsoft.com/office/infopath/2007/PartnerControls"/>
    <ds:schemaRef ds:uri="http://schemas.microsoft.com/office/2006/documentManagement/types"/>
    <ds:schemaRef ds:uri="http://purl.org/dc/dcmitype/"/>
    <ds:schemaRef ds:uri="http://www.w3.org/XML/1998/namespace"/>
    <ds:schemaRef ds:uri="http://schemas.openxmlformats.org/package/2006/metadata/core-properties"/>
    <ds:schemaRef ds:uri="1bbf7f26-0336-4e03-ab49-35e20371ca5d"/>
    <ds:schemaRef ds:uri="95e379ea-90a4-4709-aecd-2921ddefb30c"/>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0</TotalTime>
  <Words>1060</Words>
  <Application>Microsoft Office PowerPoint</Application>
  <PresentationFormat>Breitbild</PresentationFormat>
  <Paragraphs>214</Paragraphs>
  <Slides>21</Slides>
  <Notes>21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Calibri Light</vt:lpstr>
      <vt:lpstr>Roboto Light</vt:lpstr>
      <vt:lpstr>Wingdings</vt:lpstr>
      <vt:lpstr>Office</vt:lpstr>
      <vt:lpstr>PowerPoint-Präsentation</vt:lpstr>
      <vt:lpstr>Gerd Haberl – FBS St. Veit an der Glan</vt:lpstr>
      <vt:lpstr>   Lehrveranstaltungstermine</vt:lpstr>
      <vt:lpstr>   Inhalt dieser Lehrveranstaltung (Auszug Curriculum)</vt:lpstr>
      <vt:lpstr>Lehr- und Lernmethoden in dieser LV</vt:lpstr>
      <vt:lpstr>Nachweis der erworbenen Kompetenz</vt:lpstr>
      <vt:lpstr>   Pädagogische Diagnostik</vt:lpstr>
      <vt:lpstr>   Was ist pädagogische Diagnostik?</vt:lpstr>
      <vt:lpstr>   Was ist pädagogische Diagnostik?</vt:lpstr>
      <vt:lpstr>   Was ist pädagogische Diagnostik?</vt:lpstr>
      <vt:lpstr>   Was wird eigentlich diagnostiziert?</vt:lpstr>
      <vt:lpstr>   Wann wird eigentlich diagnostiziert?</vt:lpstr>
      <vt:lpstr>   Wie wird eigentlich diagnostiziert?</vt:lpstr>
      <vt:lpstr>   Wie wird eigentlich diagnostiziert?</vt:lpstr>
      <vt:lpstr>   Kompetenzstufen nach Bloom</vt:lpstr>
      <vt:lpstr>   Beispiel – „Erlernen der Präsentationstechnik“</vt:lpstr>
      <vt:lpstr>   Was versteht man unter einer Kompetenz?</vt:lpstr>
      <vt:lpstr>   Welche Kompetenzen sind in der Schule wichtig?</vt:lpstr>
      <vt:lpstr>  4 Bereiche der Bildung nach Klippert…</vt:lpstr>
      <vt:lpstr>   Arbeitsauftrag</vt:lpstr>
      <vt:lpstr>   Berufsschulen VS Höhere Technische Lehranstalt?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Harrich</dc:creator>
  <cp:lastModifiedBy>ghaberl</cp:lastModifiedBy>
  <cp:revision>62</cp:revision>
  <cp:lastPrinted>2023-02-02T16:50:32Z</cp:lastPrinted>
  <dcterms:created xsi:type="dcterms:W3CDTF">2019-12-03T12:47:57Z</dcterms:created>
  <dcterms:modified xsi:type="dcterms:W3CDTF">2024-03-22T12:08:42Z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0x010100339D5ED9AE87EA48AC308F539CFE0A0D</vt:lpwstr>
  </property>
</Properties>
</file>