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>
      <p:cViewPr varScale="1">
        <p:scale>
          <a:sx n="97" d="100"/>
          <a:sy n="97" d="100"/>
        </p:scale>
        <p:origin x="1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29053-D95A-61D7-55A4-F5B21BFE2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EA7609-9492-A160-3873-B27A3EE71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EAFB47-F124-4823-68FA-50DEA1B8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909430-CA2C-910E-07B6-05B2164F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B6A3BF-EB9A-0B76-121D-1246F974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15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E6633-7E2A-3EA2-239F-6555B8D0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910652-EC3D-AB73-1FBA-5B46D0FC2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BB6A36-538D-7D09-4C2A-A6B5738D4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85195E-6DD1-5D0E-7B53-7F62EF4E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16327A-6EBC-92C3-C0F4-5A1F903D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58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E67815A-C4E8-09E6-D667-1AAB53754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2700DF-3B39-D155-9F34-F83BC336A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44C659-93C5-E731-AB55-0F45ECC6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11FCB9-C827-2C3A-C4B2-B494BE99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A44855-9DEA-EB96-6996-9EB4DF3D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44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B09A3-1D96-C8AB-6BD3-BEDF9E056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06CA8C-9CF4-2602-3263-803E71578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AC4457-5DD0-140B-AD42-BDCD64DC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8FDBCE-CD7D-5654-3A24-31D2F0C5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B03352-03FA-69D1-ACB8-C219E206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00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6E3EB-23A8-DAC3-6020-024B066D8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F5D653-40F7-6E6E-BA2A-619B2C211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6A182A-25C8-27B2-8924-BCF983307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B935CF-709B-F526-29BA-1CAE6277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D0FE44-BC6E-3111-6062-C89A3515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09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BFFFA-2886-45CE-E8D4-55DED3D27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A40089-82F1-1461-9001-12C4D404B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CCE424-7979-CDDD-925D-FFF6C30B5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18F237-B6E4-375E-F705-98AD8583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D56D66-7B76-B681-F28C-F5A8A86E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D805FD-5059-784B-2319-F92D2C4A8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41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0F6E6-C4AC-0597-E633-F7186C0DA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F302B4-262A-3FFF-193A-3E1A2D722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904621-5299-6F55-0D2E-6C29FE648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691A28C-6C34-2A13-E5A0-8C548D32D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AE00EA-2C57-F6C5-9168-ED9E5B4AE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02E596-5AAC-ACD5-A4F1-31DE59DBA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716BB0F-C322-6977-8210-D325FE36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EBD7EC5-0CFC-000B-4747-69E92FA8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33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74112-9BBF-01A7-C805-7F16D47F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0698A0-2696-F388-AE01-991845E7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BEA82D-1596-FAD4-0264-61BF6EA6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EF41CF-B564-C2AC-753A-ECFB8847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83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6D9676-317F-6505-6BD0-993EE263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A4E137B-BFE7-7B56-52C1-7A019387A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ED7B83-C44E-2288-331C-1BFA8362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06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43718-A9A2-F1CF-F422-445559D00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D0B14E-FA66-26E2-299A-078C2AA93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7C7CF2-4130-BA56-6CDA-A1D0E3894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FE8BF4-253B-6F8C-8520-F5D5373A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430551-9FC7-9DEC-FC4B-84CF5168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6B4570-9101-F9A7-A35B-B528055B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5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C2261-62D6-2991-1DA9-DD44B543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DB76964-DB3C-206E-2264-2594C6E8D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BD3640C-FB73-F57F-1E2A-AB6DAD853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5815DC-3F1E-D81C-FD95-B868226D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17CC40-73F5-574D-0C0B-37D9EC67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4E5A1D-A310-0C18-928E-5FAF4C19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6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BAF586A-1AFF-8138-4F87-77E61929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21F010-71F8-8FCC-5532-AF481D144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D3FC6E-347F-58AC-A9D0-7D149F63E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84FDF5-B2CB-404A-A525-90B6C9A3477C}" type="datetimeFigureOut">
              <a:rPr lang="de-DE" smtClean="0"/>
              <a:t>22.05.25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49C0A0-965D-8A12-1357-23AC038DD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EECE8E-642B-B961-2695-CD1F08752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DDD468-0962-B344-ACC9-E1FF0EF7DC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58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526" y="2227167"/>
            <a:ext cx="4336168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112326" y="0"/>
            <a:ext cx="4683941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5BAB3EE-2EDB-7E85-68CB-9FDB6502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847" y="148378"/>
            <a:ext cx="3878008" cy="1454051"/>
          </a:xfrm>
        </p:spPr>
        <p:txBody>
          <a:bodyPr anchor="b">
            <a:normAutofit/>
          </a:bodyPr>
          <a:lstStyle/>
          <a:p>
            <a:r>
              <a:rPr lang="de-DE" sz="5400" dirty="0" err="1">
                <a:solidFill>
                  <a:schemeClr val="tx2"/>
                </a:solidFill>
              </a:rPr>
              <a:t>Placemat</a:t>
            </a:r>
            <a:endParaRPr lang="de-DE" sz="5400" dirty="0">
              <a:solidFill>
                <a:schemeClr val="tx2"/>
              </a:solidFill>
            </a:endParaRPr>
          </a:p>
        </p:txBody>
      </p:sp>
      <p:pic>
        <p:nvPicPr>
          <p:cNvPr id="5" name="Grafik 4" descr="Ein Bild, das Schrift, Grafiken, Screenshot, Text enthält.&#10;&#10;Automatisch generierte Beschreibung">
            <a:extLst>
              <a:ext uri="{FF2B5EF4-FFF2-40B4-BE49-F238E27FC236}">
                <a16:creationId xmlns:a16="http://schemas.microsoft.com/office/drawing/2014/main" id="{58B5BCD3-D86A-1AAA-BC8F-5F1D91F00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3125" y="4701626"/>
            <a:ext cx="2629372" cy="973841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51EB04-E07D-E345-1956-B16CA1BF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59" y="1839836"/>
            <a:ext cx="8023553" cy="43747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AT" sz="2400" dirty="0">
                <a:solidFill>
                  <a:srgbClr val="0070C0"/>
                </a:solidFill>
              </a:rPr>
              <a:t>Welche Rahmenbedingungen an </a:t>
            </a:r>
            <a:br>
              <a:rPr lang="de-AT" sz="2400" dirty="0">
                <a:solidFill>
                  <a:srgbClr val="0070C0"/>
                </a:solidFill>
              </a:rPr>
            </a:br>
            <a:r>
              <a:rPr lang="de-AT" sz="2400" dirty="0">
                <a:solidFill>
                  <a:srgbClr val="0070C0"/>
                </a:solidFill>
              </a:rPr>
              <a:t>meiner Schule erschweren aus meiner </a:t>
            </a:r>
            <a:br>
              <a:rPr lang="de-AT" sz="2400" dirty="0">
                <a:solidFill>
                  <a:srgbClr val="0070C0"/>
                </a:solidFill>
              </a:rPr>
            </a:br>
            <a:r>
              <a:rPr lang="de-AT" sz="2400" dirty="0">
                <a:solidFill>
                  <a:srgbClr val="0070C0"/>
                </a:solidFill>
              </a:rPr>
              <a:t>Sicht gutes Lernen für die </a:t>
            </a:r>
            <a:r>
              <a:rPr lang="de-AT" sz="2400" dirty="0" err="1">
                <a:solidFill>
                  <a:srgbClr val="0070C0"/>
                </a:solidFill>
              </a:rPr>
              <a:t>Schüler:innen</a:t>
            </a:r>
            <a:r>
              <a:rPr lang="de-AT" sz="2400" dirty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de-DE" altLang="de-DE" sz="2400" dirty="0">
              <a:solidFill>
                <a:schemeClr val="tx2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de-DE" altLang="de-DE" sz="2400" dirty="0">
                <a:solidFill>
                  <a:schemeClr val="tx2"/>
                </a:solidFill>
              </a:rPr>
              <a:t>Einzelarbeit: ausfüllen des eigenen Abschnitts</a:t>
            </a:r>
          </a:p>
          <a:p>
            <a:pPr marL="514350" indent="-514350">
              <a:buFontTx/>
              <a:buAutoNum type="arabicPeriod"/>
            </a:pPr>
            <a:r>
              <a:rPr lang="de-DE" altLang="de-DE" sz="2400" dirty="0">
                <a:solidFill>
                  <a:schemeClr val="tx2"/>
                </a:solidFill>
              </a:rPr>
              <a:t>Lesen der anderen Beiträge</a:t>
            </a:r>
          </a:p>
          <a:p>
            <a:pPr marL="514350" indent="-514350">
              <a:buFontTx/>
              <a:buAutoNum type="arabicPeriod"/>
            </a:pPr>
            <a:r>
              <a:rPr lang="de-DE" altLang="de-DE" sz="2400" dirty="0">
                <a:solidFill>
                  <a:schemeClr val="tx2"/>
                </a:solidFill>
              </a:rPr>
              <a:t>Gemeinsam 3 Lösungen formulieren und in die Mitte schreiben</a:t>
            </a:r>
          </a:p>
          <a:p>
            <a:pPr marL="514350" indent="-514350">
              <a:buFontTx/>
              <a:buAutoNum type="arabicPeriod"/>
            </a:pPr>
            <a:r>
              <a:rPr lang="de-DE" altLang="de-DE" sz="2400" dirty="0">
                <a:solidFill>
                  <a:schemeClr val="tx2"/>
                </a:solidFill>
              </a:rPr>
              <a:t>Präsentation im Plenum</a:t>
            </a:r>
          </a:p>
          <a:p>
            <a:endParaRPr lang="de-D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1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Macintosh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Placemat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Kitz Marie-Helen</dc:creator>
  <cp:lastModifiedBy>Kitz Marie-Helen</cp:lastModifiedBy>
  <cp:revision>1</cp:revision>
  <dcterms:created xsi:type="dcterms:W3CDTF">2025-05-22T16:16:58Z</dcterms:created>
  <dcterms:modified xsi:type="dcterms:W3CDTF">2025-05-22T16:20:13Z</dcterms:modified>
</cp:coreProperties>
</file>