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416A688-4D49-4758-BB3C-E81F9419A202}" type="datetimeFigureOut">
              <a:rPr lang="de-AT" smtClean="0"/>
              <a:t>09.07.2012</a:t>
            </a:fld>
            <a:endParaRPr lang="de-AT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52EC94-0B03-431B-9D6C-670FAF356547}" type="slidenum">
              <a:rPr lang="de-AT" smtClean="0"/>
              <a:t>‹Nr.›</a:t>
            </a:fld>
            <a:endParaRPr lang="de-A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688-4D49-4758-BB3C-E81F9419A202}" type="datetimeFigureOut">
              <a:rPr lang="de-AT" smtClean="0"/>
              <a:t>09.07.2012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2EC94-0B03-431B-9D6C-670FAF356547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416A688-4D49-4758-BB3C-E81F9419A202}" type="datetimeFigureOut">
              <a:rPr lang="de-AT" smtClean="0"/>
              <a:t>09.07.2012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de-AT"/>
          </a:p>
        </p:txBody>
      </p:sp>
      <p:sp>
        <p:nvSpPr>
          <p:cNvPr id="7" name="Rechtec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B52EC94-0B03-431B-9D6C-670FAF356547}" type="slidenum">
              <a:rPr lang="de-AT" smtClean="0"/>
              <a:t>‹Nr.›</a:t>
            </a:fld>
            <a:endParaRPr lang="de-A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688-4D49-4758-BB3C-E81F9419A202}" type="datetimeFigureOut">
              <a:rPr lang="de-AT" smtClean="0"/>
              <a:t>09.07.2012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B52EC94-0B03-431B-9D6C-670FAF356547}" type="slidenum">
              <a:rPr lang="de-AT" smtClean="0"/>
              <a:t>‹Nr.›</a:t>
            </a:fld>
            <a:endParaRPr lang="de-AT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688-4D49-4758-BB3C-E81F9419A202}" type="datetimeFigureOut">
              <a:rPr lang="de-AT" smtClean="0"/>
              <a:t>09.07.2012</a:t>
            </a:fld>
            <a:endParaRPr lang="de-AT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B52EC94-0B03-431B-9D6C-670FAF356547}" type="slidenum">
              <a:rPr lang="de-AT" smtClean="0"/>
              <a:t>‹Nr.›</a:t>
            </a:fld>
            <a:endParaRPr lang="de-AT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A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416A688-4D49-4758-BB3C-E81F9419A202}" type="datetimeFigureOut">
              <a:rPr lang="de-AT" smtClean="0"/>
              <a:t>09.07.2012</a:t>
            </a:fld>
            <a:endParaRPr lang="de-AT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B52EC94-0B03-431B-9D6C-670FAF356547}" type="slidenum">
              <a:rPr lang="de-AT" smtClean="0"/>
              <a:t>‹Nr.›</a:t>
            </a:fld>
            <a:endParaRPr lang="de-AT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416A688-4D49-4758-BB3C-E81F9419A202}" type="datetimeFigureOut">
              <a:rPr lang="de-AT" smtClean="0"/>
              <a:t>09.07.2012</a:t>
            </a:fld>
            <a:endParaRPr lang="de-AT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B52EC94-0B03-431B-9D6C-670FAF356547}" type="slidenum">
              <a:rPr lang="de-AT" smtClean="0"/>
              <a:t>‹Nr.›</a:t>
            </a:fld>
            <a:endParaRPr lang="de-AT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AT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688-4D49-4758-BB3C-E81F9419A202}" type="datetimeFigureOut">
              <a:rPr lang="de-AT" smtClean="0"/>
              <a:t>09.07.2012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B52EC94-0B03-431B-9D6C-670FAF356547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688-4D49-4758-BB3C-E81F9419A202}" type="datetimeFigureOut">
              <a:rPr lang="de-AT" smtClean="0"/>
              <a:t>09.07.2012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52EC94-0B03-431B-9D6C-670FAF356547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688-4D49-4758-BB3C-E81F9419A202}" type="datetimeFigureOut">
              <a:rPr lang="de-AT" smtClean="0"/>
              <a:t>09.07.2012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B52EC94-0B03-431B-9D6C-670FAF356547}" type="slidenum">
              <a:rPr lang="de-AT" smtClean="0"/>
              <a:t>‹Nr.›</a:t>
            </a:fld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416A688-4D49-4758-BB3C-E81F9419A202}" type="datetimeFigureOut">
              <a:rPr lang="de-AT" smtClean="0"/>
              <a:t>09.07.2012</a:t>
            </a:fld>
            <a:endParaRPr lang="de-AT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B52EC94-0B03-431B-9D6C-670FAF356547}" type="slidenum">
              <a:rPr lang="de-AT" smtClean="0"/>
              <a:t>‹Nr.›</a:t>
            </a:fld>
            <a:endParaRPr lang="de-AT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416A688-4D49-4758-BB3C-E81F9419A202}" type="datetimeFigureOut">
              <a:rPr lang="de-AT" smtClean="0"/>
              <a:t>09.07.2012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sp>
        <p:nvSpPr>
          <p:cNvPr id="7" name="Rechtec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B52EC94-0B03-431B-9D6C-670FAF356547}" type="slidenum">
              <a:rPr lang="de-AT" smtClean="0"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59632" y="3356992"/>
            <a:ext cx="6477000" cy="1828800"/>
          </a:xfrm>
        </p:spPr>
        <p:txBody>
          <a:bodyPr/>
          <a:lstStyle/>
          <a:p>
            <a:r>
              <a:rPr lang="de-DE" dirty="0" smtClean="0"/>
              <a:t>Das Volumen der Kugel</a:t>
            </a:r>
            <a:endParaRPr lang="de-AT" dirty="0"/>
          </a:p>
        </p:txBody>
      </p:sp>
      <p:pic>
        <p:nvPicPr>
          <p:cNvPr id="4" name="Grafik 3" descr="http://www.kunstlexikonsaar.de/uploads/pics/MayerCh3475_web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980728"/>
            <a:ext cx="2664296" cy="20162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Das Volumen</a:t>
            </a:r>
            <a:endParaRPr lang="de-AT" b="1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 smtClean="0"/>
              <a:t>Die Kugel lässt sich in pyramidenähnliche Teile zerlegen.</a:t>
            </a:r>
          </a:p>
          <a:p>
            <a:endParaRPr lang="de-DE" dirty="0" smtClean="0"/>
          </a:p>
          <a:p>
            <a:r>
              <a:rPr lang="de-DE" dirty="0" smtClean="0"/>
              <a:t>Die Spitzen dieser Pyramiden liegen im Mittelpunkt der Kugel.</a:t>
            </a:r>
          </a:p>
          <a:p>
            <a:endParaRPr lang="de-DE" dirty="0" smtClean="0"/>
          </a:p>
          <a:p>
            <a:r>
              <a:rPr lang="de-DE" dirty="0" smtClean="0"/>
              <a:t>Die Höhe dieser Pyramiden ist die Länge des Radius</a:t>
            </a:r>
            <a:endParaRPr lang="de-A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Das Volumen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 smtClean="0"/>
              <a:t>Das Volumen dieser Pyramiden ist:</a:t>
            </a:r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r>
              <a:rPr lang="de-DE" dirty="0" smtClean="0"/>
              <a:t>Für das Volumen der Kugel müssen wir alle Pyramidenvolumina addieren.</a:t>
            </a:r>
            <a:endParaRPr lang="de-AT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A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760" y="2276872"/>
            <a:ext cx="2822714" cy="1728192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457200" y="1314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Das Volumen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 smtClean="0"/>
              <a:t>Daraus entsteht nun folgende </a:t>
            </a:r>
            <a:r>
              <a:rPr lang="de-DE" dirty="0" err="1" smtClean="0"/>
              <a:t>Volumsformel</a:t>
            </a:r>
            <a:r>
              <a:rPr lang="de-DE" dirty="0" smtClean="0"/>
              <a:t> für die Kugel.</a:t>
            </a:r>
            <a:endParaRPr lang="de-AT" dirty="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A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31840" y="3501008"/>
            <a:ext cx="2495550" cy="1247775"/>
          </a:xfrm>
          <a:prstGeom prst="rect">
            <a:avLst/>
          </a:prstGeom>
          <a:noFill/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457200" y="1704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Galathea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Galathe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0</TotalTime>
  <Words>64</Words>
  <Application>Microsoft Office PowerPoint</Application>
  <PresentationFormat>Bildschirmpräsentation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Galathea</vt:lpstr>
      <vt:lpstr>Das Volumen der Kugel</vt:lpstr>
      <vt:lpstr>Das Volumen</vt:lpstr>
      <vt:lpstr>Das Volumen</vt:lpstr>
      <vt:lpstr>Das Volumen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Volumen der Kugel</dc:title>
  <dc:creator>Kunde</dc:creator>
  <cp:lastModifiedBy>Kunde</cp:lastModifiedBy>
  <cp:revision>1</cp:revision>
  <dcterms:created xsi:type="dcterms:W3CDTF">2012-07-09T11:45:35Z</dcterms:created>
  <dcterms:modified xsi:type="dcterms:W3CDTF">2012-07-09T11:53:03Z</dcterms:modified>
</cp:coreProperties>
</file>