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51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5273"/>
            <a:ext cx="5437821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28959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6557FC-B0DD-4767-9117-C7640E256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522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cman grau22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  <p:pic>
        <p:nvPicPr>
          <p:cNvPr id="6" name="Picture 9" descr="phk_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78EE7-30B1-438A-80C3-146A179BB7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8BF5E-54D0-47E9-B96C-ABE8B8D16A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8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5D74-700D-4378-A7D4-668E04F555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75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5EC2-AF72-47A3-B7BD-A466ADDC61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3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7690-AB3D-4BA7-8CB7-7C6682A63E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42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C2A5-5006-44CB-AF5F-329FED2A36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2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14ED-A1D3-4284-A275-93BEF07EB5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91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EACF-429A-42CF-B860-F4F16373E7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5303-DFA8-40CC-B78B-0BF0348B06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3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BF63-965C-47E9-B1C3-E0FA583AE9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52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6698-0E77-455E-A6A7-E931E15B12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5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man grau224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5300D9-65F0-458F-87ED-F412ED256E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phk_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4525" cy="1570186"/>
          </a:xfrm>
        </p:spPr>
        <p:txBody>
          <a:bodyPr/>
          <a:lstStyle/>
          <a:p>
            <a:r>
              <a:rPr lang="de-DE" altLang="de-DE" sz="2800" dirty="0" smtClean="0"/>
              <a:t>Planung des Unterrichts, wenn Schüler*innen die mehrtägige Exkursion planen.</a:t>
            </a:r>
            <a:endParaRPr lang="de-DE" altLang="de-DE" sz="2800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742950" indent="-742950">
              <a:buFontTx/>
              <a:buAutoNum type="arabicPeriod"/>
            </a:pPr>
            <a:r>
              <a:rPr lang="de-DE" altLang="de-DE" sz="2800" dirty="0" smtClean="0">
                <a:solidFill>
                  <a:srgbClr val="0070C0"/>
                </a:solidFill>
              </a:rPr>
              <a:t>Was sollen die Schüler*innen lernen? (= Ziele des Unterrichts)</a:t>
            </a:r>
            <a:endParaRPr lang="de-DE" altLang="de-DE" sz="2800" dirty="0" smtClean="0">
              <a:solidFill>
                <a:srgbClr val="0070C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de-DE" altLang="de-DE" sz="2800" dirty="0" smtClean="0">
                <a:solidFill>
                  <a:srgbClr val="008000"/>
                </a:solidFill>
              </a:rPr>
              <a:t>Welches Wissen brauchen sie dazu</a:t>
            </a:r>
            <a:r>
              <a:rPr lang="de-DE" altLang="de-DE" sz="2800" smtClean="0">
                <a:solidFill>
                  <a:srgbClr val="008000"/>
                </a:solidFill>
              </a:rPr>
              <a:t>?            (= </a:t>
            </a:r>
            <a:r>
              <a:rPr lang="de-DE" altLang="de-DE" sz="2800" dirty="0" smtClean="0">
                <a:solidFill>
                  <a:srgbClr val="008000"/>
                </a:solidFill>
              </a:rPr>
              <a:t>Inhalt)</a:t>
            </a:r>
            <a:endParaRPr lang="de-DE" altLang="de-DE" sz="2800" dirty="0" smtClean="0">
              <a:solidFill>
                <a:srgbClr val="00800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de-DE" altLang="de-DE" sz="2800" dirty="0" smtClean="0"/>
              <a:t>Wie wollt ihr dies vermitteln? (= Methode)</a:t>
            </a:r>
          </a:p>
          <a:p>
            <a:pPr marL="742950" indent="-742950">
              <a:buFontTx/>
              <a:buAutoNum type="arabicPeriod"/>
            </a:pPr>
            <a:r>
              <a:rPr lang="de-DE" altLang="de-DE" sz="2800" dirty="0" smtClean="0">
                <a:solidFill>
                  <a:srgbClr val="C00000"/>
                </a:solidFill>
              </a:rPr>
              <a:t>Verfasst den Projektauftrag an die Schüler*innen.</a:t>
            </a:r>
            <a:endParaRPr lang="de-DE" altLang="de-DE" sz="2800" dirty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endParaRPr lang="de-DE" altLang="de-DE" sz="36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611560" y="201526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B0F0"/>
                </a:solidFill>
              </a:rPr>
              <a:t>Überlegt und haltet schriftlich fest:</a:t>
            </a:r>
            <a:endParaRPr lang="de-DE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Benutzerdefiniertes Design</vt:lpstr>
      <vt:lpstr>Planung des Unterrichts, wenn Schüler*innen die mehrtägige Exkursion planen.</vt:lpstr>
    </vt:vector>
  </TitlesOfParts>
  <Company>BMBWK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Behaltewerte beim Lernen</dc:title>
  <dc:creator>andrea.embacher</dc:creator>
  <cp:lastModifiedBy>Andrea Embacher</cp:lastModifiedBy>
  <cp:revision>24</cp:revision>
  <cp:lastPrinted>2022-05-23T13:02:26Z</cp:lastPrinted>
  <dcterms:created xsi:type="dcterms:W3CDTF">2008-12-11T09:50:28Z</dcterms:created>
  <dcterms:modified xsi:type="dcterms:W3CDTF">2022-05-23T13:03:47Z</dcterms:modified>
</cp:coreProperties>
</file>