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99" r:id="rId3"/>
    <p:sldId id="314" r:id="rId4"/>
    <p:sldId id="315" r:id="rId5"/>
    <p:sldId id="312" r:id="rId6"/>
    <p:sldId id="298" r:id="rId7"/>
    <p:sldId id="259" r:id="rId8"/>
    <p:sldId id="300" r:id="rId9"/>
    <p:sldId id="309" r:id="rId10"/>
    <p:sldId id="313" r:id="rId11"/>
    <p:sldId id="319" r:id="rId12"/>
    <p:sldId id="311" r:id="rId13"/>
    <p:sldId id="316" r:id="rId14"/>
    <p:sldId id="317" r:id="rId15"/>
    <p:sldId id="318" r:id="rId16"/>
    <p:sldId id="307" r:id="rId17"/>
    <p:sldId id="310" r:id="rId18"/>
    <p:sldId id="30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20542-F33D-EB54-248D-59C0A76B5288}" v="43" dt="2024-11-14T14:52:30.667"/>
    <p1510:client id="{E09A9A6D-6CF2-47C8-9F17-C92D0A48FC58}" v="82" dt="2024-11-14T14:47:56.723"/>
    <p1510:client id="{F8A088DA-AC3D-AA6E-4A22-2BA2F021CD23}" v="426" dt="2024-11-13T16:43:49.16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98240E-5D1D-4DA1-950F-CA8FB3B265C7}" type="doc">
      <dgm:prSet loTypeId="urn:microsoft.com/office/officeart/2005/8/layout/bList2" loCatId="list" qsTypeId="urn:microsoft.com/office/officeart/2005/8/quickstyle/simple1" qsCatId="simple" csTypeId="urn:microsoft.com/office/officeart/2005/8/colors/accent1_2" csCatId="accent1" phldr="1"/>
      <dgm:spPr/>
    </dgm:pt>
    <dgm:pt modelId="{B7C2AC87-AA63-466B-BF6B-F54FF96E03D2}">
      <dgm:prSet phldrT="[Testo]"/>
      <dgm:spPr/>
      <dgm:t>
        <a:bodyPr/>
        <a:lstStyle/>
        <a:p>
          <a:r>
            <a:rPr lang="it-IT"/>
            <a:t>RESULT 1 </a:t>
          </a:r>
        </a:p>
      </dgm:t>
    </dgm:pt>
    <dgm:pt modelId="{0F4FF521-3A79-4421-9DCF-67FF007D0C08}" type="parTrans" cxnId="{A4A32D54-F8DB-45B4-9683-40B5798F9D20}">
      <dgm:prSet/>
      <dgm:spPr/>
      <dgm:t>
        <a:bodyPr/>
        <a:lstStyle/>
        <a:p>
          <a:endParaRPr lang="it-IT"/>
        </a:p>
      </dgm:t>
    </dgm:pt>
    <dgm:pt modelId="{D8D1C1DD-40E1-4DB7-86BF-14AFB2DD9BEF}" type="sibTrans" cxnId="{A4A32D54-F8DB-45B4-9683-40B5798F9D20}">
      <dgm:prSet/>
      <dgm:spPr/>
      <dgm:t>
        <a:bodyPr/>
        <a:lstStyle/>
        <a:p>
          <a:endParaRPr lang="it-IT"/>
        </a:p>
      </dgm:t>
    </dgm:pt>
    <dgm:pt modelId="{1BC5C036-1443-4A0E-BED9-25503F4C7179}">
      <dgm:prSet phldrT="[Testo]"/>
      <dgm:spPr/>
      <dgm:t>
        <a:bodyPr/>
        <a:lstStyle/>
        <a:p>
          <a:r>
            <a:rPr lang="it-IT"/>
            <a:t>RESULT 2</a:t>
          </a:r>
        </a:p>
      </dgm:t>
    </dgm:pt>
    <dgm:pt modelId="{854D09B7-6FF9-429C-94D2-4CD055876906}" type="parTrans" cxnId="{69A0B62F-10AF-4C95-AE9F-F7F88EDF0D56}">
      <dgm:prSet/>
      <dgm:spPr/>
      <dgm:t>
        <a:bodyPr/>
        <a:lstStyle/>
        <a:p>
          <a:endParaRPr lang="it-IT"/>
        </a:p>
      </dgm:t>
    </dgm:pt>
    <dgm:pt modelId="{889FBD13-C47C-4333-9425-05479831343A}" type="sibTrans" cxnId="{69A0B62F-10AF-4C95-AE9F-F7F88EDF0D56}">
      <dgm:prSet/>
      <dgm:spPr/>
      <dgm:t>
        <a:bodyPr/>
        <a:lstStyle/>
        <a:p>
          <a:endParaRPr lang="it-IT"/>
        </a:p>
      </dgm:t>
    </dgm:pt>
    <dgm:pt modelId="{F7B30DAB-62F8-4657-A766-1C75AD4DEBEB}">
      <dgm:prSet phldrT="[Testo]"/>
      <dgm:spPr/>
      <dgm:t>
        <a:bodyPr/>
        <a:lstStyle/>
        <a:p>
          <a:r>
            <a:rPr lang="it-IT"/>
            <a:t>RESULT 3</a:t>
          </a:r>
        </a:p>
      </dgm:t>
    </dgm:pt>
    <dgm:pt modelId="{961C20FD-3BE8-4BFD-BF6D-923A2007C7A2}" type="parTrans" cxnId="{919E1E62-5FE4-4B27-B870-6441C0E744B5}">
      <dgm:prSet/>
      <dgm:spPr/>
      <dgm:t>
        <a:bodyPr/>
        <a:lstStyle/>
        <a:p>
          <a:endParaRPr lang="it-IT"/>
        </a:p>
      </dgm:t>
    </dgm:pt>
    <dgm:pt modelId="{E7B2EA5F-F2F8-4D5A-AFDD-973D1F5F6415}" type="sibTrans" cxnId="{919E1E62-5FE4-4B27-B870-6441C0E744B5}">
      <dgm:prSet/>
      <dgm:spPr/>
      <dgm:t>
        <a:bodyPr/>
        <a:lstStyle/>
        <a:p>
          <a:endParaRPr lang="it-IT"/>
        </a:p>
      </dgm:t>
    </dgm:pt>
    <dgm:pt modelId="{A85501FD-F751-450C-B240-4DFDE882CA6E}">
      <dgm:prSet/>
      <dgm:spPr/>
      <dgm:t>
        <a:bodyPr/>
        <a:lstStyle/>
        <a:p>
          <a:r>
            <a:rPr lang="it-IT"/>
            <a:t>RESULT 4</a:t>
          </a:r>
        </a:p>
      </dgm:t>
    </dgm:pt>
    <dgm:pt modelId="{F4F9253F-3F18-4BAF-9938-EA5C2A813802}" type="parTrans" cxnId="{C1F50024-2158-4EA3-B2F8-4ADE57DBF070}">
      <dgm:prSet/>
      <dgm:spPr/>
      <dgm:t>
        <a:bodyPr/>
        <a:lstStyle/>
        <a:p>
          <a:endParaRPr lang="it-IT"/>
        </a:p>
      </dgm:t>
    </dgm:pt>
    <dgm:pt modelId="{8FCD6753-88B2-441E-AF74-EF759E894675}" type="sibTrans" cxnId="{C1F50024-2158-4EA3-B2F8-4ADE57DBF070}">
      <dgm:prSet/>
      <dgm:spPr/>
      <dgm:t>
        <a:bodyPr/>
        <a:lstStyle/>
        <a:p>
          <a:endParaRPr lang="it-IT"/>
        </a:p>
      </dgm:t>
    </dgm:pt>
    <dgm:pt modelId="{2B3C00E1-F4F3-43F0-89FF-30FD838E7E9D}">
      <dgm:prSet/>
      <dgm:spPr/>
      <dgm:t>
        <a:bodyPr/>
        <a:lstStyle/>
        <a:p>
          <a:r>
            <a:rPr lang="en-US" b="1"/>
            <a:t>State of Art and Research Report </a:t>
          </a:r>
          <a:r>
            <a:rPr lang="en-US"/>
            <a:t>on distance and virtual learning for VET and WBL projects</a:t>
          </a:r>
          <a:endParaRPr lang="it-IT"/>
        </a:p>
      </dgm:t>
    </dgm:pt>
    <dgm:pt modelId="{4B4062A9-98AB-4AB2-B66D-134851C68005}" type="parTrans" cxnId="{B60AB3C9-6A51-422B-94F6-A5C7DE4B0397}">
      <dgm:prSet/>
      <dgm:spPr/>
      <dgm:t>
        <a:bodyPr/>
        <a:lstStyle/>
        <a:p>
          <a:endParaRPr lang="it-IT"/>
        </a:p>
      </dgm:t>
    </dgm:pt>
    <dgm:pt modelId="{CFA77A3E-F7DB-4BE5-8481-162C47A3EEA7}" type="sibTrans" cxnId="{B60AB3C9-6A51-422B-94F6-A5C7DE4B0397}">
      <dgm:prSet/>
      <dgm:spPr/>
      <dgm:t>
        <a:bodyPr/>
        <a:lstStyle/>
        <a:p>
          <a:endParaRPr lang="it-IT"/>
        </a:p>
      </dgm:t>
    </dgm:pt>
    <dgm:pt modelId="{23B1C57F-06DA-4541-B518-5739CDEF9DF2}">
      <dgm:prSet/>
      <dgm:spPr/>
      <dgm:t>
        <a:bodyPr/>
        <a:lstStyle/>
        <a:p>
          <a:r>
            <a:rPr lang="it-IT" b="1"/>
            <a:t>ECHOES </a:t>
          </a:r>
          <a:r>
            <a:rPr lang="en-US" b="1"/>
            <a:t>Toolkit </a:t>
          </a:r>
          <a:r>
            <a:rPr lang="en-US"/>
            <a:t>- Development of virtual/online training resources and materials adapted for VET projects</a:t>
          </a:r>
          <a:endParaRPr lang="it-IT"/>
        </a:p>
      </dgm:t>
    </dgm:pt>
    <dgm:pt modelId="{61BB26CC-4652-4592-993D-88445313D160}" type="parTrans" cxnId="{F226ACCD-47EF-4D67-839B-A11C437F9764}">
      <dgm:prSet/>
      <dgm:spPr/>
      <dgm:t>
        <a:bodyPr/>
        <a:lstStyle/>
        <a:p>
          <a:endParaRPr lang="it-IT"/>
        </a:p>
      </dgm:t>
    </dgm:pt>
    <dgm:pt modelId="{89632C32-D111-4AD4-A389-951C103C53C5}" type="sibTrans" cxnId="{F226ACCD-47EF-4D67-839B-A11C437F9764}">
      <dgm:prSet/>
      <dgm:spPr/>
      <dgm:t>
        <a:bodyPr/>
        <a:lstStyle/>
        <a:p>
          <a:endParaRPr lang="it-IT"/>
        </a:p>
      </dgm:t>
    </dgm:pt>
    <dgm:pt modelId="{D3E73C04-1CA3-40E4-B862-46564298FC21}">
      <dgm:prSet/>
      <dgm:spPr/>
      <dgm:t>
        <a:bodyPr/>
        <a:lstStyle/>
        <a:p>
          <a:r>
            <a:rPr lang="en-US" b="1"/>
            <a:t>ECHOES Pilot Training Course</a:t>
          </a:r>
          <a:r>
            <a:rPr lang="en-US"/>
            <a:t> for the empowerment of digital skills of </a:t>
          </a:r>
          <a:r>
            <a:rPr lang="it-IT"/>
            <a:t>Teachers, trainers and mentors</a:t>
          </a:r>
        </a:p>
      </dgm:t>
    </dgm:pt>
    <dgm:pt modelId="{E42D478B-33D8-4CC3-A69A-69102230A2F9}" type="parTrans" cxnId="{692FC25A-F434-4529-BA48-6745E6A5E637}">
      <dgm:prSet/>
      <dgm:spPr/>
      <dgm:t>
        <a:bodyPr/>
        <a:lstStyle/>
        <a:p>
          <a:endParaRPr lang="it-IT"/>
        </a:p>
      </dgm:t>
    </dgm:pt>
    <dgm:pt modelId="{934B7FCC-4EE8-4823-9A86-81D973E4BCC0}" type="sibTrans" cxnId="{692FC25A-F434-4529-BA48-6745E6A5E637}">
      <dgm:prSet/>
      <dgm:spPr/>
      <dgm:t>
        <a:bodyPr/>
        <a:lstStyle/>
        <a:p>
          <a:endParaRPr lang="it-IT"/>
        </a:p>
      </dgm:t>
    </dgm:pt>
    <dgm:pt modelId="{3698A083-0E30-4BC3-88B5-0DCE3B566FE6}">
      <dgm:prSet/>
      <dgm:spPr/>
      <dgm:t>
        <a:bodyPr/>
        <a:lstStyle/>
        <a:p>
          <a:r>
            <a:rPr lang="en-US" b="1"/>
            <a:t>ECHOES-OER</a:t>
          </a:r>
          <a:r>
            <a:rPr lang="en-US"/>
            <a:t> - Design and Implementation of an Open </a:t>
          </a:r>
          <a:r>
            <a:rPr lang="it-IT"/>
            <a:t>Educational Resource-OER</a:t>
          </a:r>
        </a:p>
      </dgm:t>
    </dgm:pt>
    <dgm:pt modelId="{CA0DB52E-E9C6-4CBC-8465-CB9E89F342EC}" type="parTrans" cxnId="{DCD097A6-C7F3-4D48-8D2F-5DDEC7701C30}">
      <dgm:prSet/>
      <dgm:spPr/>
      <dgm:t>
        <a:bodyPr/>
        <a:lstStyle/>
        <a:p>
          <a:endParaRPr lang="it-IT"/>
        </a:p>
      </dgm:t>
    </dgm:pt>
    <dgm:pt modelId="{1C36DD80-869B-4541-94E3-D020C71EADD6}" type="sibTrans" cxnId="{DCD097A6-C7F3-4D48-8D2F-5DDEC7701C30}">
      <dgm:prSet/>
      <dgm:spPr/>
      <dgm:t>
        <a:bodyPr/>
        <a:lstStyle/>
        <a:p>
          <a:endParaRPr lang="it-IT"/>
        </a:p>
      </dgm:t>
    </dgm:pt>
    <dgm:pt modelId="{AC21C62E-8EF0-4CB1-B671-92B36B3B10DF}" type="pres">
      <dgm:prSet presAssocID="{D498240E-5D1D-4DA1-950F-CA8FB3B265C7}" presName="diagram" presStyleCnt="0">
        <dgm:presLayoutVars>
          <dgm:dir/>
          <dgm:animLvl val="lvl"/>
          <dgm:resizeHandles val="exact"/>
        </dgm:presLayoutVars>
      </dgm:prSet>
      <dgm:spPr/>
    </dgm:pt>
    <dgm:pt modelId="{D3836022-5714-44FE-B668-F5E5FFBEE870}" type="pres">
      <dgm:prSet presAssocID="{B7C2AC87-AA63-466B-BF6B-F54FF96E03D2}" presName="compNode" presStyleCnt="0"/>
      <dgm:spPr/>
    </dgm:pt>
    <dgm:pt modelId="{A4AFF958-75D7-4879-953A-A082A5346050}" type="pres">
      <dgm:prSet presAssocID="{B7C2AC87-AA63-466B-BF6B-F54FF96E03D2}" presName="childRect" presStyleLbl="bgAcc1" presStyleIdx="0" presStyleCnt="4">
        <dgm:presLayoutVars>
          <dgm:bulletEnabled val="1"/>
        </dgm:presLayoutVars>
      </dgm:prSet>
      <dgm:spPr/>
    </dgm:pt>
    <dgm:pt modelId="{E6038143-A5E1-4957-B996-51EF99A8C6F0}" type="pres">
      <dgm:prSet presAssocID="{B7C2AC87-AA63-466B-BF6B-F54FF96E03D2}" presName="parentText" presStyleLbl="node1" presStyleIdx="0" presStyleCnt="0">
        <dgm:presLayoutVars>
          <dgm:chMax val="0"/>
          <dgm:bulletEnabled val="1"/>
        </dgm:presLayoutVars>
      </dgm:prSet>
      <dgm:spPr/>
    </dgm:pt>
    <dgm:pt modelId="{EBA18AFF-792B-44DE-BF6F-A9043C1F1D69}" type="pres">
      <dgm:prSet presAssocID="{B7C2AC87-AA63-466B-BF6B-F54FF96E03D2}" presName="parentRect" presStyleLbl="alignNode1" presStyleIdx="0" presStyleCnt="4" custLinFactNeighborX="-282"/>
      <dgm:spPr/>
    </dgm:pt>
    <dgm:pt modelId="{ABE96012-9242-4710-AB2E-0EBD0D21F16D}" type="pres">
      <dgm:prSet presAssocID="{B7C2AC87-AA63-466B-BF6B-F54FF96E03D2}" presName="adorn" presStyleLbl="fgAccFollow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ubblico di riferimento"/>
        </a:ext>
      </dgm:extLst>
    </dgm:pt>
    <dgm:pt modelId="{923CB90A-50EF-476F-BBAD-921C74512398}" type="pres">
      <dgm:prSet presAssocID="{D8D1C1DD-40E1-4DB7-86BF-14AFB2DD9BEF}" presName="sibTrans" presStyleLbl="sibTrans2D1" presStyleIdx="0" presStyleCnt="0"/>
      <dgm:spPr/>
    </dgm:pt>
    <dgm:pt modelId="{B569A42C-612F-4EA6-AFB7-A7B16A9FBF2A}" type="pres">
      <dgm:prSet presAssocID="{1BC5C036-1443-4A0E-BED9-25503F4C7179}" presName="compNode" presStyleCnt="0"/>
      <dgm:spPr/>
    </dgm:pt>
    <dgm:pt modelId="{030DA6F6-3A97-4C36-86EC-A226DE8C3A13}" type="pres">
      <dgm:prSet presAssocID="{1BC5C036-1443-4A0E-BED9-25503F4C7179}" presName="childRect" presStyleLbl="bgAcc1" presStyleIdx="1" presStyleCnt="4" custLinFactNeighborY="-1273">
        <dgm:presLayoutVars>
          <dgm:bulletEnabled val="1"/>
        </dgm:presLayoutVars>
      </dgm:prSet>
      <dgm:spPr/>
    </dgm:pt>
    <dgm:pt modelId="{FC8CCF77-AD72-4B5F-BE92-12D368CD85C2}" type="pres">
      <dgm:prSet presAssocID="{1BC5C036-1443-4A0E-BED9-25503F4C7179}" presName="parentText" presStyleLbl="node1" presStyleIdx="0" presStyleCnt="0">
        <dgm:presLayoutVars>
          <dgm:chMax val="0"/>
          <dgm:bulletEnabled val="1"/>
        </dgm:presLayoutVars>
      </dgm:prSet>
      <dgm:spPr/>
    </dgm:pt>
    <dgm:pt modelId="{90E99C64-E4AF-405C-9BBE-5EEB141020A3}" type="pres">
      <dgm:prSet presAssocID="{1BC5C036-1443-4A0E-BED9-25503F4C7179}" presName="parentRect" presStyleLbl="alignNode1" presStyleIdx="1" presStyleCnt="4"/>
      <dgm:spPr/>
    </dgm:pt>
    <dgm:pt modelId="{0B4E2BEB-20CE-451E-B215-A96800E59389}" type="pres">
      <dgm:prSet presAssocID="{1BC5C036-1443-4A0E-BED9-25503F4C7179}" presName="adorn" presStyleLbl="fgAccFollow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rainstorming di gruppo"/>
        </a:ext>
      </dgm:extLst>
    </dgm:pt>
    <dgm:pt modelId="{7D485D3E-5E66-4B74-9CB6-D793F616EE7F}" type="pres">
      <dgm:prSet presAssocID="{889FBD13-C47C-4333-9425-05479831343A}" presName="sibTrans" presStyleLbl="sibTrans2D1" presStyleIdx="0" presStyleCnt="0"/>
      <dgm:spPr/>
    </dgm:pt>
    <dgm:pt modelId="{1A7D9EFA-5B0E-4A02-8757-2C123F14BC7E}" type="pres">
      <dgm:prSet presAssocID="{F7B30DAB-62F8-4657-A766-1C75AD4DEBEB}" presName="compNode" presStyleCnt="0"/>
      <dgm:spPr/>
    </dgm:pt>
    <dgm:pt modelId="{18E6310E-D3C9-41E1-A840-97279D180AFC}" type="pres">
      <dgm:prSet presAssocID="{F7B30DAB-62F8-4657-A766-1C75AD4DEBEB}" presName="childRect" presStyleLbl="bgAcc1" presStyleIdx="2" presStyleCnt="4" custLinFactNeighborY="-1273">
        <dgm:presLayoutVars>
          <dgm:bulletEnabled val="1"/>
        </dgm:presLayoutVars>
      </dgm:prSet>
      <dgm:spPr/>
    </dgm:pt>
    <dgm:pt modelId="{ACB27CAF-9338-4B2D-B2DA-37880D1CB7A8}" type="pres">
      <dgm:prSet presAssocID="{F7B30DAB-62F8-4657-A766-1C75AD4DEBEB}" presName="parentText" presStyleLbl="node1" presStyleIdx="0" presStyleCnt="0">
        <dgm:presLayoutVars>
          <dgm:chMax val="0"/>
          <dgm:bulletEnabled val="1"/>
        </dgm:presLayoutVars>
      </dgm:prSet>
      <dgm:spPr/>
    </dgm:pt>
    <dgm:pt modelId="{FA57805E-15C6-46E0-BAEF-1D6E84D663D9}" type="pres">
      <dgm:prSet presAssocID="{F7B30DAB-62F8-4657-A766-1C75AD4DEBEB}" presName="parentRect" presStyleLbl="alignNode1" presStyleIdx="2" presStyleCnt="4"/>
      <dgm:spPr/>
    </dgm:pt>
    <dgm:pt modelId="{C620CB9A-8AFC-4CF1-97FB-107A20DC26E2}" type="pres">
      <dgm:prSet presAssocID="{F7B30DAB-62F8-4657-A766-1C75AD4DEBEB}" presName="adorn" presStyleLbl="fgAccFollow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ula"/>
        </a:ext>
      </dgm:extLst>
    </dgm:pt>
    <dgm:pt modelId="{4AA84867-260E-416D-AD4A-A6160CFC66D5}" type="pres">
      <dgm:prSet presAssocID="{E7B2EA5F-F2F8-4D5A-AFDD-973D1F5F6415}" presName="sibTrans" presStyleLbl="sibTrans2D1" presStyleIdx="0" presStyleCnt="0"/>
      <dgm:spPr/>
    </dgm:pt>
    <dgm:pt modelId="{4475EB54-C58B-4D07-8751-F2C719440A5A}" type="pres">
      <dgm:prSet presAssocID="{A85501FD-F751-450C-B240-4DFDE882CA6E}" presName="compNode" presStyleCnt="0"/>
      <dgm:spPr/>
    </dgm:pt>
    <dgm:pt modelId="{BC65295B-2BC1-4946-B2DC-E6EA61AE4D00}" type="pres">
      <dgm:prSet presAssocID="{A85501FD-F751-450C-B240-4DFDE882CA6E}" presName="childRect" presStyleLbl="bgAcc1" presStyleIdx="3" presStyleCnt="4" custLinFactNeighborY="-1273">
        <dgm:presLayoutVars>
          <dgm:bulletEnabled val="1"/>
        </dgm:presLayoutVars>
      </dgm:prSet>
      <dgm:spPr/>
    </dgm:pt>
    <dgm:pt modelId="{52323CC0-FE5E-4917-BCD4-90765628E7A0}" type="pres">
      <dgm:prSet presAssocID="{A85501FD-F751-450C-B240-4DFDE882CA6E}" presName="parentText" presStyleLbl="node1" presStyleIdx="0" presStyleCnt="0">
        <dgm:presLayoutVars>
          <dgm:chMax val="0"/>
          <dgm:bulletEnabled val="1"/>
        </dgm:presLayoutVars>
      </dgm:prSet>
      <dgm:spPr/>
    </dgm:pt>
    <dgm:pt modelId="{039DADFD-267C-46D6-8685-30B8594502E1}" type="pres">
      <dgm:prSet presAssocID="{A85501FD-F751-450C-B240-4DFDE882CA6E}" presName="parentRect" presStyleLbl="alignNode1" presStyleIdx="3" presStyleCnt="4"/>
      <dgm:spPr/>
    </dgm:pt>
    <dgm:pt modelId="{C90355DD-3D88-4F04-B420-29D912A626EC}" type="pres">
      <dgm:prSet presAssocID="{A85501FD-F751-450C-B240-4DFDE882CA6E}" presName="adorn" presStyleLbl="fgAccFollowNode1" presStyleIdx="3" presStyleCnt="4" custScaleY="102932" custLinFactNeighborX="806"/>
      <dgm:spPr>
        <a:blipFill>
          <a:blip xmlns:r="http://schemas.openxmlformats.org/officeDocument/2006/relationships" r:embed="rId7">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umetto"/>
        </a:ext>
      </dgm:extLst>
    </dgm:pt>
  </dgm:ptLst>
  <dgm:cxnLst>
    <dgm:cxn modelId="{5DFC1D09-3AA0-4374-B0FB-C14588D422E6}" type="presOf" srcId="{23B1C57F-06DA-4541-B518-5739CDEF9DF2}" destId="{030DA6F6-3A97-4C36-86EC-A226DE8C3A13}" srcOrd="0" destOrd="0" presId="urn:microsoft.com/office/officeart/2005/8/layout/bList2"/>
    <dgm:cxn modelId="{D3706809-9343-4FFE-9F32-EDD54D58805F}" type="presOf" srcId="{3698A083-0E30-4BC3-88B5-0DCE3B566FE6}" destId="{BC65295B-2BC1-4946-B2DC-E6EA61AE4D00}" srcOrd="0" destOrd="0" presId="urn:microsoft.com/office/officeart/2005/8/layout/bList2"/>
    <dgm:cxn modelId="{7C1C2B12-04A7-4C92-90DF-7398868E9C9B}" type="presOf" srcId="{A85501FD-F751-450C-B240-4DFDE882CA6E}" destId="{52323CC0-FE5E-4917-BCD4-90765628E7A0}" srcOrd="0" destOrd="0" presId="urn:microsoft.com/office/officeart/2005/8/layout/bList2"/>
    <dgm:cxn modelId="{4935451D-D7F5-4150-9BF3-859216074B90}" type="presOf" srcId="{F7B30DAB-62F8-4657-A766-1C75AD4DEBEB}" destId="{FA57805E-15C6-46E0-BAEF-1D6E84D663D9}" srcOrd="1" destOrd="0" presId="urn:microsoft.com/office/officeart/2005/8/layout/bList2"/>
    <dgm:cxn modelId="{C1F50024-2158-4EA3-B2F8-4ADE57DBF070}" srcId="{D498240E-5D1D-4DA1-950F-CA8FB3B265C7}" destId="{A85501FD-F751-450C-B240-4DFDE882CA6E}" srcOrd="3" destOrd="0" parTransId="{F4F9253F-3F18-4BAF-9938-EA5C2A813802}" sibTransId="{8FCD6753-88B2-441E-AF74-EF759E894675}"/>
    <dgm:cxn modelId="{8916EE29-C36F-4111-85A0-0F00361FFC28}" type="presOf" srcId="{1BC5C036-1443-4A0E-BED9-25503F4C7179}" destId="{90E99C64-E4AF-405C-9BBE-5EEB141020A3}" srcOrd="1" destOrd="0" presId="urn:microsoft.com/office/officeart/2005/8/layout/bList2"/>
    <dgm:cxn modelId="{EC60482E-031A-40F2-A5AC-5FF687EAFE68}" type="presOf" srcId="{A85501FD-F751-450C-B240-4DFDE882CA6E}" destId="{039DADFD-267C-46D6-8685-30B8594502E1}" srcOrd="1" destOrd="0" presId="urn:microsoft.com/office/officeart/2005/8/layout/bList2"/>
    <dgm:cxn modelId="{69A0B62F-10AF-4C95-AE9F-F7F88EDF0D56}" srcId="{D498240E-5D1D-4DA1-950F-CA8FB3B265C7}" destId="{1BC5C036-1443-4A0E-BED9-25503F4C7179}" srcOrd="1" destOrd="0" parTransId="{854D09B7-6FF9-429C-94D2-4CD055876906}" sibTransId="{889FBD13-C47C-4333-9425-05479831343A}"/>
    <dgm:cxn modelId="{919E1E62-5FE4-4B27-B870-6441C0E744B5}" srcId="{D498240E-5D1D-4DA1-950F-CA8FB3B265C7}" destId="{F7B30DAB-62F8-4657-A766-1C75AD4DEBEB}" srcOrd="2" destOrd="0" parTransId="{961C20FD-3BE8-4BFD-BF6D-923A2007C7A2}" sibTransId="{E7B2EA5F-F2F8-4D5A-AFDD-973D1F5F6415}"/>
    <dgm:cxn modelId="{68CF8A4C-929D-4C2D-9CB1-594F3DFB7EFA}" type="presOf" srcId="{D8D1C1DD-40E1-4DB7-86BF-14AFB2DD9BEF}" destId="{923CB90A-50EF-476F-BBAD-921C74512398}" srcOrd="0" destOrd="0" presId="urn:microsoft.com/office/officeart/2005/8/layout/bList2"/>
    <dgm:cxn modelId="{DF46694F-EC6D-4184-875D-7225C8CE994C}" type="presOf" srcId="{E7B2EA5F-F2F8-4D5A-AFDD-973D1F5F6415}" destId="{4AA84867-260E-416D-AD4A-A6160CFC66D5}" srcOrd="0" destOrd="0" presId="urn:microsoft.com/office/officeart/2005/8/layout/bList2"/>
    <dgm:cxn modelId="{A4A32D54-F8DB-45B4-9683-40B5798F9D20}" srcId="{D498240E-5D1D-4DA1-950F-CA8FB3B265C7}" destId="{B7C2AC87-AA63-466B-BF6B-F54FF96E03D2}" srcOrd="0" destOrd="0" parTransId="{0F4FF521-3A79-4421-9DCF-67FF007D0C08}" sibTransId="{D8D1C1DD-40E1-4DB7-86BF-14AFB2DD9BEF}"/>
    <dgm:cxn modelId="{692FC25A-F434-4529-BA48-6745E6A5E637}" srcId="{F7B30DAB-62F8-4657-A766-1C75AD4DEBEB}" destId="{D3E73C04-1CA3-40E4-B862-46564298FC21}" srcOrd="0" destOrd="0" parTransId="{E42D478B-33D8-4CC3-A69A-69102230A2F9}" sibTransId="{934B7FCC-4EE8-4823-9A86-81D973E4BCC0}"/>
    <dgm:cxn modelId="{E34BD289-E984-4372-9948-ABC0254130C5}" type="presOf" srcId="{2B3C00E1-F4F3-43F0-89FF-30FD838E7E9D}" destId="{A4AFF958-75D7-4879-953A-A082A5346050}" srcOrd="0" destOrd="0" presId="urn:microsoft.com/office/officeart/2005/8/layout/bList2"/>
    <dgm:cxn modelId="{DCD097A6-C7F3-4D48-8D2F-5DDEC7701C30}" srcId="{A85501FD-F751-450C-B240-4DFDE882CA6E}" destId="{3698A083-0E30-4BC3-88B5-0DCE3B566FE6}" srcOrd="0" destOrd="0" parTransId="{CA0DB52E-E9C6-4CBC-8465-CB9E89F342EC}" sibTransId="{1C36DD80-869B-4541-94E3-D020C71EADD6}"/>
    <dgm:cxn modelId="{8E9339B0-4EF6-4BCC-AF59-F4340548B81B}" type="presOf" srcId="{D3E73C04-1CA3-40E4-B862-46564298FC21}" destId="{18E6310E-D3C9-41E1-A840-97279D180AFC}" srcOrd="0" destOrd="0" presId="urn:microsoft.com/office/officeart/2005/8/layout/bList2"/>
    <dgm:cxn modelId="{19AB8CB2-17F6-4575-8365-CC3AE277C60B}" type="presOf" srcId="{D498240E-5D1D-4DA1-950F-CA8FB3B265C7}" destId="{AC21C62E-8EF0-4CB1-B671-92B36B3B10DF}" srcOrd="0" destOrd="0" presId="urn:microsoft.com/office/officeart/2005/8/layout/bList2"/>
    <dgm:cxn modelId="{A74021C0-693F-4006-81CF-072076CCA007}" type="presOf" srcId="{889FBD13-C47C-4333-9425-05479831343A}" destId="{7D485D3E-5E66-4B74-9CB6-D793F616EE7F}" srcOrd="0" destOrd="0" presId="urn:microsoft.com/office/officeart/2005/8/layout/bList2"/>
    <dgm:cxn modelId="{B60AB3C9-6A51-422B-94F6-A5C7DE4B0397}" srcId="{B7C2AC87-AA63-466B-BF6B-F54FF96E03D2}" destId="{2B3C00E1-F4F3-43F0-89FF-30FD838E7E9D}" srcOrd="0" destOrd="0" parTransId="{4B4062A9-98AB-4AB2-B66D-134851C68005}" sibTransId="{CFA77A3E-F7DB-4BE5-8481-162C47A3EEA7}"/>
    <dgm:cxn modelId="{EE0D35CB-C7C6-4484-961F-232853D4F559}" type="presOf" srcId="{F7B30DAB-62F8-4657-A766-1C75AD4DEBEB}" destId="{ACB27CAF-9338-4B2D-B2DA-37880D1CB7A8}" srcOrd="0" destOrd="0" presId="urn:microsoft.com/office/officeart/2005/8/layout/bList2"/>
    <dgm:cxn modelId="{F226ACCD-47EF-4D67-839B-A11C437F9764}" srcId="{1BC5C036-1443-4A0E-BED9-25503F4C7179}" destId="{23B1C57F-06DA-4541-B518-5739CDEF9DF2}" srcOrd="0" destOrd="0" parTransId="{61BB26CC-4652-4592-993D-88445313D160}" sibTransId="{89632C32-D111-4AD4-A389-951C103C53C5}"/>
    <dgm:cxn modelId="{456A1BD3-2885-42CE-930C-54F0F4E173A6}" type="presOf" srcId="{B7C2AC87-AA63-466B-BF6B-F54FF96E03D2}" destId="{E6038143-A5E1-4957-B996-51EF99A8C6F0}" srcOrd="0" destOrd="0" presId="urn:microsoft.com/office/officeart/2005/8/layout/bList2"/>
    <dgm:cxn modelId="{2BC0CADF-580D-4CDF-91B1-E6AB8A88B853}" type="presOf" srcId="{B7C2AC87-AA63-466B-BF6B-F54FF96E03D2}" destId="{EBA18AFF-792B-44DE-BF6F-A9043C1F1D69}" srcOrd="1" destOrd="0" presId="urn:microsoft.com/office/officeart/2005/8/layout/bList2"/>
    <dgm:cxn modelId="{334F52FE-0AE4-483D-8560-FBCD16F88DA1}" type="presOf" srcId="{1BC5C036-1443-4A0E-BED9-25503F4C7179}" destId="{FC8CCF77-AD72-4B5F-BE92-12D368CD85C2}" srcOrd="0" destOrd="0" presId="urn:microsoft.com/office/officeart/2005/8/layout/bList2"/>
    <dgm:cxn modelId="{D447186A-0D86-499D-8075-1DB4217D07B6}" type="presParOf" srcId="{AC21C62E-8EF0-4CB1-B671-92B36B3B10DF}" destId="{D3836022-5714-44FE-B668-F5E5FFBEE870}" srcOrd="0" destOrd="0" presId="urn:microsoft.com/office/officeart/2005/8/layout/bList2"/>
    <dgm:cxn modelId="{9F9C8D0E-ABDC-4A8E-A4C5-5F755660E211}" type="presParOf" srcId="{D3836022-5714-44FE-B668-F5E5FFBEE870}" destId="{A4AFF958-75D7-4879-953A-A082A5346050}" srcOrd="0" destOrd="0" presId="urn:microsoft.com/office/officeart/2005/8/layout/bList2"/>
    <dgm:cxn modelId="{1340B39E-3138-462B-8A60-7F035080A956}" type="presParOf" srcId="{D3836022-5714-44FE-B668-F5E5FFBEE870}" destId="{E6038143-A5E1-4957-B996-51EF99A8C6F0}" srcOrd="1" destOrd="0" presId="urn:microsoft.com/office/officeart/2005/8/layout/bList2"/>
    <dgm:cxn modelId="{039AF74E-97DE-429B-8F84-E9D6575B4C81}" type="presParOf" srcId="{D3836022-5714-44FE-B668-F5E5FFBEE870}" destId="{EBA18AFF-792B-44DE-BF6F-A9043C1F1D69}" srcOrd="2" destOrd="0" presId="urn:microsoft.com/office/officeart/2005/8/layout/bList2"/>
    <dgm:cxn modelId="{EBEB284D-F2E0-4446-95FE-127E64CC98F7}" type="presParOf" srcId="{D3836022-5714-44FE-B668-F5E5FFBEE870}" destId="{ABE96012-9242-4710-AB2E-0EBD0D21F16D}" srcOrd="3" destOrd="0" presId="urn:microsoft.com/office/officeart/2005/8/layout/bList2"/>
    <dgm:cxn modelId="{9AE07815-F4C5-468A-9CFD-88F14C660F59}" type="presParOf" srcId="{AC21C62E-8EF0-4CB1-B671-92B36B3B10DF}" destId="{923CB90A-50EF-476F-BBAD-921C74512398}" srcOrd="1" destOrd="0" presId="urn:microsoft.com/office/officeart/2005/8/layout/bList2"/>
    <dgm:cxn modelId="{7F179943-AAF9-41E8-8E28-B6BE79EEA0B6}" type="presParOf" srcId="{AC21C62E-8EF0-4CB1-B671-92B36B3B10DF}" destId="{B569A42C-612F-4EA6-AFB7-A7B16A9FBF2A}" srcOrd="2" destOrd="0" presId="urn:microsoft.com/office/officeart/2005/8/layout/bList2"/>
    <dgm:cxn modelId="{0382B5F3-5D83-4952-8D94-F6B700DA7A7C}" type="presParOf" srcId="{B569A42C-612F-4EA6-AFB7-A7B16A9FBF2A}" destId="{030DA6F6-3A97-4C36-86EC-A226DE8C3A13}" srcOrd="0" destOrd="0" presId="urn:microsoft.com/office/officeart/2005/8/layout/bList2"/>
    <dgm:cxn modelId="{B8E00AC7-1875-4156-8A2C-1607E6C1BEA2}" type="presParOf" srcId="{B569A42C-612F-4EA6-AFB7-A7B16A9FBF2A}" destId="{FC8CCF77-AD72-4B5F-BE92-12D368CD85C2}" srcOrd="1" destOrd="0" presId="urn:microsoft.com/office/officeart/2005/8/layout/bList2"/>
    <dgm:cxn modelId="{9ABA0DA6-7E7D-4566-B1F0-C2F5BD95E9A5}" type="presParOf" srcId="{B569A42C-612F-4EA6-AFB7-A7B16A9FBF2A}" destId="{90E99C64-E4AF-405C-9BBE-5EEB141020A3}" srcOrd="2" destOrd="0" presId="urn:microsoft.com/office/officeart/2005/8/layout/bList2"/>
    <dgm:cxn modelId="{751CEA11-8F17-4930-B7E0-78CF0D6330F5}" type="presParOf" srcId="{B569A42C-612F-4EA6-AFB7-A7B16A9FBF2A}" destId="{0B4E2BEB-20CE-451E-B215-A96800E59389}" srcOrd="3" destOrd="0" presId="urn:microsoft.com/office/officeart/2005/8/layout/bList2"/>
    <dgm:cxn modelId="{8B099859-91C1-46B1-BC5C-9D57DC9CDF18}" type="presParOf" srcId="{AC21C62E-8EF0-4CB1-B671-92B36B3B10DF}" destId="{7D485D3E-5E66-4B74-9CB6-D793F616EE7F}" srcOrd="3" destOrd="0" presId="urn:microsoft.com/office/officeart/2005/8/layout/bList2"/>
    <dgm:cxn modelId="{751EE51B-D8DD-4798-AB9A-2AFEC5994705}" type="presParOf" srcId="{AC21C62E-8EF0-4CB1-B671-92B36B3B10DF}" destId="{1A7D9EFA-5B0E-4A02-8757-2C123F14BC7E}" srcOrd="4" destOrd="0" presId="urn:microsoft.com/office/officeart/2005/8/layout/bList2"/>
    <dgm:cxn modelId="{D7C6AF88-3587-4DD9-AEFA-C046CD56FFAC}" type="presParOf" srcId="{1A7D9EFA-5B0E-4A02-8757-2C123F14BC7E}" destId="{18E6310E-D3C9-41E1-A840-97279D180AFC}" srcOrd="0" destOrd="0" presId="urn:microsoft.com/office/officeart/2005/8/layout/bList2"/>
    <dgm:cxn modelId="{32992B24-5F4F-45DE-9ABF-0F01D40210EE}" type="presParOf" srcId="{1A7D9EFA-5B0E-4A02-8757-2C123F14BC7E}" destId="{ACB27CAF-9338-4B2D-B2DA-37880D1CB7A8}" srcOrd="1" destOrd="0" presId="urn:microsoft.com/office/officeart/2005/8/layout/bList2"/>
    <dgm:cxn modelId="{D41B688A-C2A0-41E9-A005-1A89FDE78CC3}" type="presParOf" srcId="{1A7D9EFA-5B0E-4A02-8757-2C123F14BC7E}" destId="{FA57805E-15C6-46E0-BAEF-1D6E84D663D9}" srcOrd="2" destOrd="0" presId="urn:microsoft.com/office/officeart/2005/8/layout/bList2"/>
    <dgm:cxn modelId="{14E7DF7C-5AC7-483E-9F7B-D9FBA405BC0F}" type="presParOf" srcId="{1A7D9EFA-5B0E-4A02-8757-2C123F14BC7E}" destId="{C620CB9A-8AFC-4CF1-97FB-107A20DC26E2}" srcOrd="3" destOrd="0" presId="urn:microsoft.com/office/officeart/2005/8/layout/bList2"/>
    <dgm:cxn modelId="{13E7BCA1-B736-4875-868A-B7DDB8596258}" type="presParOf" srcId="{AC21C62E-8EF0-4CB1-B671-92B36B3B10DF}" destId="{4AA84867-260E-416D-AD4A-A6160CFC66D5}" srcOrd="5" destOrd="0" presId="urn:microsoft.com/office/officeart/2005/8/layout/bList2"/>
    <dgm:cxn modelId="{B52FB56E-9549-4A2C-A3ED-032C53A8F2BB}" type="presParOf" srcId="{AC21C62E-8EF0-4CB1-B671-92B36B3B10DF}" destId="{4475EB54-C58B-4D07-8751-F2C719440A5A}" srcOrd="6" destOrd="0" presId="urn:microsoft.com/office/officeart/2005/8/layout/bList2"/>
    <dgm:cxn modelId="{DE688773-B324-41E6-B378-C2A72BC3BA6C}" type="presParOf" srcId="{4475EB54-C58B-4D07-8751-F2C719440A5A}" destId="{BC65295B-2BC1-4946-B2DC-E6EA61AE4D00}" srcOrd="0" destOrd="0" presId="urn:microsoft.com/office/officeart/2005/8/layout/bList2"/>
    <dgm:cxn modelId="{9CCD6EAC-9CDC-47EB-8628-BC1737B68B45}" type="presParOf" srcId="{4475EB54-C58B-4D07-8751-F2C719440A5A}" destId="{52323CC0-FE5E-4917-BCD4-90765628E7A0}" srcOrd="1" destOrd="0" presId="urn:microsoft.com/office/officeart/2005/8/layout/bList2"/>
    <dgm:cxn modelId="{6B72C361-4423-4284-A198-C156F52F83BE}" type="presParOf" srcId="{4475EB54-C58B-4D07-8751-F2C719440A5A}" destId="{039DADFD-267C-46D6-8685-30B8594502E1}" srcOrd="2" destOrd="0" presId="urn:microsoft.com/office/officeart/2005/8/layout/bList2"/>
    <dgm:cxn modelId="{3A9678F1-E7F9-42BA-A904-DB50E7FA1A56}" type="presParOf" srcId="{4475EB54-C58B-4D07-8751-F2C719440A5A}" destId="{C90355DD-3D88-4F04-B420-29D912A626EC}"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61061-E7A8-46BC-9656-AEAEB8ED2D8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79C3E193-B8B7-4B7E-B766-F8C6CEFFD017}">
      <dgm:prSet phldrT="[Text]" phldr="0"/>
      <dgm:spPr/>
      <dgm:t>
        <a:bodyPr/>
        <a:lstStyle/>
        <a:p>
          <a:r>
            <a:rPr lang="de-DE">
              <a:latin typeface="Calibri Light" panose="020F0302020204030204"/>
            </a:rPr>
            <a:t>Toolkit</a:t>
          </a:r>
          <a:endParaRPr lang="de-DE"/>
        </a:p>
      </dgm:t>
    </dgm:pt>
    <dgm:pt modelId="{57B4AB58-4CC8-4182-A03E-B9CC8E265C97}" type="parTrans" cxnId="{3F9952A6-3137-4771-A23F-E23FA2760115}">
      <dgm:prSet/>
      <dgm:spPr/>
      <dgm:t>
        <a:bodyPr/>
        <a:lstStyle/>
        <a:p>
          <a:endParaRPr lang="de-DE"/>
        </a:p>
      </dgm:t>
    </dgm:pt>
    <dgm:pt modelId="{351CDD99-D412-42C7-98BD-D1E89EDCB066}" type="sibTrans" cxnId="{3F9952A6-3137-4771-A23F-E23FA2760115}">
      <dgm:prSet/>
      <dgm:spPr/>
      <dgm:t>
        <a:bodyPr/>
        <a:lstStyle/>
        <a:p>
          <a:endParaRPr lang="de-DE"/>
        </a:p>
      </dgm:t>
    </dgm:pt>
    <dgm:pt modelId="{D47881A3-8FA6-4FCD-A4CF-FD09D31EECF7}">
      <dgm:prSet phldrT="[Text]" phldr="0"/>
      <dgm:spPr/>
      <dgm:t>
        <a:bodyPr/>
        <a:lstStyle/>
        <a:p>
          <a:pPr rtl="0"/>
          <a:r>
            <a:rPr lang="de-DE">
              <a:latin typeface="Calibri Light" panose="020F0302020204030204"/>
            </a:rPr>
            <a:t>ECHOES Homepage</a:t>
          </a:r>
          <a:endParaRPr lang="de-DE"/>
        </a:p>
      </dgm:t>
    </dgm:pt>
    <dgm:pt modelId="{DD206032-BEC4-4BF0-AD72-5307871682E5}" type="parTrans" cxnId="{644DA93B-9695-4F9A-9927-9AD566900958}">
      <dgm:prSet/>
      <dgm:spPr/>
      <dgm:t>
        <a:bodyPr/>
        <a:lstStyle/>
        <a:p>
          <a:endParaRPr lang="de-DE"/>
        </a:p>
      </dgm:t>
    </dgm:pt>
    <dgm:pt modelId="{E32B824E-3884-4543-A04F-F89DEEC7894B}" type="sibTrans" cxnId="{644DA93B-9695-4F9A-9927-9AD566900958}">
      <dgm:prSet/>
      <dgm:spPr/>
      <dgm:t>
        <a:bodyPr/>
        <a:lstStyle/>
        <a:p>
          <a:endParaRPr lang="de-DE"/>
        </a:p>
      </dgm:t>
    </dgm:pt>
    <dgm:pt modelId="{886D455F-BB92-44CE-95F9-4F2C17D1DA91}">
      <dgm:prSet phldrT="[Text]" phldr="0"/>
      <dgm:spPr/>
      <dgm:t>
        <a:bodyPr/>
        <a:lstStyle/>
        <a:p>
          <a:pPr rtl="0"/>
          <a:r>
            <a:rPr lang="de-DE">
              <a:latin typeface="Calibri Light" panose="020F0302020204030204"/>
            </a:rPr>
            <a:t>OER Commons</a:t>
          </a:r>
          <a:endParaRPr lang="de-DE"/>
        </a:p>
      </dgm:t>
    </dgm:pt>
    <dgm:pt modelId="{EBDA843C-0735-4F5C-9458-29350D1A48D5}" type="parTrans" cxnId="{47ED4F22-88C0-4F68-8AA7-CB12F9F57533}">
      <dgm:prSet/>
      <dgm:spPr/>
      <dgm:t>
        <a:bodyPr/>
        <a:lstStyle/>
        <a:p>
          <a:endParaRPr lang="de-DE"/>
        </a:p>
      </dgm:t>
    </dgm:pt>
    <dgm:pt modelId="{D0B55545-C1F7-407D-BBC9-0344530A54B3}" type="sibTrans" cxnId="{47ED4F22-88C0-4F68-8AA7-CB12F9F57533}">
      <dgm:prSet/>
      <dgm:spPr/>
      <dgm:t>
        <a:bodyPr/>
        <a:lstStyle/>
        <a:p>
          <a:endParaRPr lang="de-DE"/>
        </a:p>
      </dgm:t>
    </dgm:pt>
    <dgm:pt modelId="{3500F8CA-2961-4344-BAAA-4F9827D40F17}">
      <dgm:prSet phldrT="[Text]" phldr="0"/>
      <dgm:spPr/>
      <dgm:t>
        <a:bodyPr/>
        <a:lstStyle/>
        <a:p>
          <a:r>
            <a:rPr lang="de-DE" err="1">
              <a:latin typeface="Calibri Light" panose="020F0302020204030204"/>
            </a:rPr>
            <a:t>ePale</a:t>
          </a:r>
          <a:endParaRPr lang="de-DE"/>
        </a:p>
      </dgm:t>
    </dgm:pt>
    <dgm:pt modelId="{1E6EB232-644C-42E8-B9A8-33F665613FDA}" type="parTrans" cxnId="{1441D303-D926-47C9-BAB5-21B454FE9C70}">
      <dgm:prSet/>
      <dgm:spPr/>
      <dgm:t>
        <a:bodyPr/>
        <a:lstStyle/>
        <a:p>
          <a:endParaRPr lang="de-DE"/>
        </a:p>
      </dgm:t>
    </dgm:pt>
    <dgm:pt modelId="{465E1844-85A6-409A-9737-D68436C03DE9}" type="sibTrans" cxnId="{1441D303-D926-47C9-BAB5-21B454FE9C70}">
      <dgm:prSet/>
      <dgm:spPr/>
      <dgm:t>
        <a:bodyPr/>
        <a:lstStyle/>
        <a:p>
          <a:endParaRPr lang="de-DE"/>
        </a:p>
      </dgm:t>
    </dgm:pt>
    <dgm:pt modelId="{52EF404B-96D5-46FF-BB87-2E8847A0DC7A}" type="pres">
      <dgm:prSet presAssocID="{9D961061-E7A8-46BC-9656-AEAEB8ED2D80}" presName="hierChild1" presStyleCnt="0">
        <dgm:presLayoutVars>
          <dgm:orgChart val="1"/>
          <dgm:chPref val="1"/>
          <dgm:dir/>
          <dgm:animOne val="branch"/>
          <dgm:animLvl val="lvl"/>
          <dgm:resizeHandles/>
        </dgm:presLayoutVars>
      </dgm:prSet>
      <dgm:spPr/>
    </dgm:pt>
    <dgm:pt modelId="{20102234-93FF-42D0-B9A3-2BEC2E89CAA9}" type="pres">
      <dgm:prSet presAssocID="{79C3E193-B8B7-4B7E-B766-F8C6CEFFD017}" presName="hierRoot1" presStyleCnt="0">
        <dgm:presLayoutVars>
          <dgm:hierBranch val="init"/>
        </dgm:presLayoutVars>
      </dgm:prSet>
      <dgm:spPr/>
    </dgm:pt>
    <dgm:pt modelId="{61331C0C-4B73-4257-A24A-A17AAA4770C1}" type="pres">
      <dgm:prSet presAssocID="{79C3E193-B8B7-4B7E-B766-F8C6CEFFD017}" presName="rootComposite1" presStyleCnt="0"/>
      <dgm:spPr/>
    </dgm:pt>
    <dgm:pt modelId="{E4B83FD3-3A2A-4B81-9DE9-886E0BA7EA28}" type="pres">
      <dgm:prSet presAssocID="{79C3E193-B8B7-4B7E-B766-F8C6CEFFD017}" presName="rootText1" presStyleLbl="node0" presStyleIdx="0" presStyleCnt="1">
        <dgm:presLayoutVars>
          <dgm:chPref val="3"/>
        </dgm:presLayoutVars>
      </dgm:prSet>
      <dgm:spPr/>
    </dgm:pt>
    <dgm:pt modelId="{9428E97C-C42A-4A3A-BF14-9AA48E8E0749}" type="pres">
      <dgm:prSet presAssocID="{79C3E193-B8B7-4B7E-B766-F8C6CEFFD017}" presName="rootConnector1" presStyleLbl="node1" presStyleIdx="0" presStyleCnt="0"/>
      <dgm:spPr/>
    </dgm:pt>
    <dgm:pt modelId="{5F0C4FCE-6C5F-4184-A47E-EE450D66F0A8}" type="pres">
      <dgm:prSet presAssocID="{79C3E193-B8B7-4B7E-B766-F8C6CEFFD017}" presName="hierChild2" presStyleCnt="0"/>
      <dgm:spPr/>
    </dgm:pt>
    <dgm:pt modelId="{FAED6647-FF83-4A54-AC69-54D61F16661D}" type="pres">
      <dgm:prSet presAssocID="{DD206032-BEC4-4BF0-AD72-5307871682E5}" presName="Name37" presStyleLbl="parChTrans1D2" presStyleIdx="0" presStyleCnt="3"/>
      <dgm:spPr/>
    </dgm:pt>
    <dgm:pt modelId="{D3949839-3EDC-4CF1-B0C2-4E8E4AE4CCB7}" type="pres">
      <dgm:prSet presAssocID="{D47881A3-8FA6-4FCD-A4CF-FD09D31EECF7}" presName="hierRoot2" presStyleCnt="0">
        <dgm:presLayoutVars>
          <dgm:hierBranch val="init"/>
        </dgm:presLayoutVars>
      </dgm:prSet>
      <dgm:spPr/>
    </dgm:pt>
    <dgm:pt modelId="{99224B60-9578-4546-A211-8E625E5DB5C9}" type="pres">
      <dgm:prSet presAssocID="{D47881A3-8FA6-4FCD-A4CF-FD09D31EECF7}" presName="rootComposite" presStyleCnt="0"/>
      <dgm:spPr/>
    </dgm:pt>
    <dgm:pt modelId="{7042E3B8-ACC8-4D20-8EF7-6A589B996545}" type="pres">
      <dgm:prSet presAssocID="{D47881A3-8FA6-4FCD-A4CF-FD09D31EECF7}" presName="rootText" presStyleLbl="node2" presStyleIdx="0" presStyleCnt="3">
        <dgm:presLayoutVars>
          <dgm:chPref val="3"/>
        </dgm:presLayoutVars>
      </dgm:prSet>
      <dgm:spPr/>
    </dgm:pt>
    <dgm:pt modelId="{3DB7D1ED-4888-4CEA-BD0E-129D6F911F24}" type="pres">
      <dgm:prSet presAssocID="{D47881A3-8FA6-4FCD-A4CF-FD09D31EECF7}" presName="rootConnector" presStyleLbl="node2" presStyleIdx="0" presStyleCnt="3"/>
      <dgm:spPr/>
    </dgm:pt>
    <dgm:pt modelId="{915B0DD9-5FD3-4F6F-9942-2E365077625F}" type="pres">
      <dgm:prSet presAssocID="{D47881A3-8FA6-4FCD-A4CF-FD09D31EECF7}" presName="hierChild4" presStyleCnt="0"/>
      <dgm:spPr/>
    </dgm:pt>
    <dgm:pt modelId="{1B665133-9192-4535-8971-F58CC260FB20}" type="pres">
      <dgm:prSet presAssocID="{D47881A3-8FA6-4FCD-A4CF-FD09D31EECF7}" presName="hierChild5" presStyleCnt="0"/>
      <dgm:spPr/>
    </dgm:pt>
    <dgm:pt modelId="{24328760-A8BE-4CEB-96FC-ECF7D5668818}" type="pres">
      <dgm:prSet presAssocID="{EBDA843C-0735-4F5C-9458-29350D1A48D5}" presName="Name37" presStyleLbl="parChTrans1D2" presStyleIdx="1" presStyleCnt="3"/>
      <dgm:spPr/>
    </dgm:pt>
    <dgm:pt modelId="{9118AC20-572A-40D5-B97C-7E78A97EA0AA}" type="pres">
      <dgm:prSet presAssocID="{886D455F-BB92-44CE-95F9-4F2C17D1DA91}" presName="hierRoot2" presStyleCnt="0">
        <dgm:presLayoutVars>
          <dgm:hierBranch val="init"/>
        </dgm:presLayoutVars>
      </dgm:prSet>
      <dgm:spPr/>
    </dgm:pt>
    <dgm:pt modelId="{6AEBC9AD-53A0-4FD2-8763-BA9C60BA5E72}" type="pres">
      <dgm:prSet presAssocID="{886D455F-BB92-44CE-95F9-4F2C17D1DA91}" presName="rootComposite" presStyleCnt="0"/>
      <dgm:spPr/>
    </dgm:pt>
    <dgm:pt modelId="{EF61A25C-CAF4-43C9-9AF2-C4EDA550A503}" type="pres">
      <dgm:prSet presAssocID="{886D455F-BB92-44CE-95F9-4F2C17D1DA91}" presName="rootText" presStyleLbl="node2" presStyleIdx="1" presStyleCnt="3">
        <dgm:presLayoutVars>
          <dgm:chPref val="3"/>
        </dgm:presLayoutVars>
      </dgm:prSet>
      <dgm:spPr/>
    </dgm:pt>
    <dgm:pt modelId="{5E33E9D9-1C5C-4131-B3A1-DD2BE5D91EDA}" type="pres">
      <dgm:prSet presAssocID="{886D455F-BB92-44CE-95F9-4F2C17D1DA91}" presName="rootConnector" presStyleLbl="node2" presStyleIdx="1" presStyleCnt="3"/>
      <dgm:spPr/>
    </dgm:pt>
    <dgm:pt modelId="{2C0D18D9-781F-49F1-8C05-CE4A475D684B}" type="pres">
      <dgm:prSet presAssocID="{886D455F-BB92-44CE-95F9-4F2C17D1DA91}" presName="hierChild4" presStyleCnt="0"/>
      <dgm:spPr/>
    </dgm:pt>
    <dgm:pt modelId="{5BBB13A5-F2C9-4C6F-A9BD-83B295173A9B}" type="pres">
      <dgm:prSet presAssocID="{886D455F-BB92-44CE-95F9-4F2C17D1DA91}" presName="hierChild5" presStyleCnt="0"/>
      <dgm:spPr/>
    </dgm:pt>
    <dgm:pt modelId="{183A2558-CCD7-45E3-BF0E-31CFC1A7715D}" type="pres">
      <dgm:prSet presAssocID="{1E6EB232-644C-42E8-B9A8-33F665613FDA}" presName="Name37" presStyleLbl="parChTrans1D2" presStyleIdx="2" presStyleCnt="3"/>
      <dgm:spPr/>
    </dgm:pt>
    <dgm:pt modelId="{C0ED056D-A635-46BD-B73F-328F04C49BC1}" type="pres">
      <dgm:prSet presAssocID="{3500F8CA-2961-4344-BAAA-4F9827D40F17}" presName="hierRoot2" presStyleCnt="0">
        <dgm:presLayoutVars>
          <dgm:hierBranch val="init"/>
        </dgm:presLayoutVars>
      </dgm:prSet>
      <dgm:spPr/>
    </dgm:pt>
    <dgm:pt modelId="{6328B80E-E793-4F90-A826-2CE7D556E90F}" type="pres">
      <dgm:prSet presAssocID="{3500F8CA-2961-4344-BAAA-4F9827D40F17}" presName="rootComposite" presStyleCnt="0"/>
      <dgm:spPr/>
    </dgm:pt>
    <dgm:pt modelId="{325E421A-ECF2-4EB5-A863-F5DB11139A4E}" type="pres">
      <dgm:prSet presAssocID="{3500F8CA-2961-4344-BAAA-4F9827D40F17}" presName="rootText" presStyleLbl="node2" presStyleIdx="2" presStyleCnt="3">
        <dgm:presLayoutVars>
          <dgm:chPref val="3"/>
        </dgm:presLayoutVars>
      </dgm:prSet>
      <dgm:spPr/>
    </dgm:pt>
    <dgm:pt modelId="{319F67A9-EED1-4F63-A6E2-56E76D319545}" type="pres">
      <dgm:prSet presAssocID="{3500F8CA-2961-4344-BAAA-4F9827D40F17}" presName="rootConnector" presStyleLbl="node2" presStyleIdx="2" presStyleCnt="3"/>
      <dgm:spPr/>
    </dgm:pt>
    <dgm:pt modelId="{F39BFBBC-C076-4C4F-A9BF-7818E253D82C}" type="pres">
      <dgm:prSet presAssocID="{3500F8CA-2961-4344-BAAA-4F9827D40F17}" presName="hierChild4" presStyleCnt="0"/>
      <dgm:spPr/>
    </dgm:pt>
    <dgm:pt modelId="{DD7BCE5C-9A42-4331-B80B-BA34D5CCF234}" type="pres">
      <dgm:prSet presAssocID="{3500F8CA-2961-4344-BAAA-4F9827D40F17}" presName="hierChild5" presStyleCnt="0"/>
      <dgm:spPr/>
    </dgm:pt>
    <dgm:pt modelId="{EFD18FD8-9637-42FA-A273-26EAF164E6A9}" type="pres">
      <dgm:prSet presAssocID="{79C3E193-B8B7-4B7E-B766-F8C6CEFFD017}" presName="hierChild3" presStyleCnt="0"/>
      <dgm:spPr/>
    </dgm:pt>
  </dgm:ptLst>
  <dgm:cxnLst>
    <dgm:cxn modelId="{1441D303-D926-47C9-BAB5-21B454FE9C70}" srcId="{79C3E193-B8B7-4B7E-B766-F8C6CEFFD017}" destId="{3500F8CA-2961-4344-BAAA-4F9827D40F17}" srcOrd="2" destOrd="0" parTransId="{1E6EB232-644C-42E8-B9A8-33F665613FDA}" sibTransId="{465E1844-85A6-409A-9737-D68436C03DE9}"/>
    <dgm:cxn modelId="{56403D05-DD28-4BBC-993B-FC8160B87BBC}" type="presOf" srcId="{DD206032-BEC4-4BF0-AD72-5307871682E5}" destId="{FAED6647-FF83-4A54-AC69-54D61F16661D}" srcOrd="0" destOrd="0" presId="urn:microsoft.com/office/officeart/2005/8/layout/orgChart1"/>
    <dgm:cxn modelId="{6428EC10-AB29-493E-B553-FA1900B87097}" type="presOf" srcId="{EBDA843C-0735-4F5C-9458-29350D1A48D5}" destId="{24328760-A8BE-4CEB-96FC-ECF7D5668818}" srcOrd="0" destOrd="0" presId="urn:microsoft.com/office/officeart/2005/8/layout/orgChart1"/>
    <dgm:cxn modelId="{47ED4F22-88C0-4F68-8AA7-CB12F9F57533}" srcId="{79C3E193-B8B7-4B7E-B766-F8C6CEFFD017}" destId="{886D455F-BB92-44CE-95F9-4F2C17D1DA91}" srcOrd="1" destOrd="0" parTransId="{EBDA843C-0735-4F5C-9458-29350D1A48D5}" sibTransId="{D0B55545-C1F7-407D-BBC9-0344530A54B3}"/>
    <dgm:cxn modelId="{16F0ED2A-FBEC-4F5A-B446-3A55974D781C}" type="presOf" srcId="{886D455F-BB92-44CE-95F9-4F2C17D1DA91}" destId="{5E33E9D9-1C5C-4131-B3A1-DD2BE5D91EDA}" srcOrd="1" destOrd="0" presId="urn:microsoft.com/office/officeart/2005/8/layout/orgChart1"/>
    <dgm:cxn modelId="{15BE5C2B-36F5-4D83-9163-4B75D54BD18E}" type="presOf" srcId="{9D961061-E7A8-46BC-9656-AEAEB8ED2D80}" destId="{52EF404B-96D5-46FF-BB87-2E8847A0DC7A}" srcOrd="0" destOrd="0" presId="urn:microsoft.com/office/officeart/2005/8/layout/orgChart1"/>
    <dgm:cxn modelId="{644DA93B-9695-4F9A-9927-9AD566900958}" srcId="{79C3E193-B8B7-4B7E-B766-F8C6CEFFD017}" destId="{D47881A3-8FA6-4FCD-A4CF-FD09D31EECF7}" srcOrd="0" destOrd="0" parTransId="{DD206032-BEC4-4BF0-AD72-5307871682E5}" sibTransId="{E32B824E-3884-4543-A04F-F89DEEC7894B}"/>
    <dgm:cxn modelId="{9905506C-C6C4-4228-90CF-9FD1847A0D0D}" type="presOf" srcId="{79C3E193-B8B7-4B7E-B766-F8C6CEFFD017}" destId="{E4B83FD3-3A2A-4B81-9DE9-886E0BA7EA28}" srcOrd="0" destOrd="0" presId="urn:microsoft.com/office/officeart/2005/8/layout/orgChart1"/>
    <dgm:cxn modelId="{AA1ED652-3863-45E2-BC46-9A85294125CD}" type="presOf" srcId="{1E6EB232-644C-42E8-B9A8-33F665613FDA}" destId="{183A2558-CCD7-45E3-BF0E-31CFC1A7715D}" srcOrd="0" destOrd="0" presId="urn:microsoft.com/office/officeart/2005/8/layout/orgChart1"/>
    <dgm:cxn modelId="{A6916555-9BF3-4E08-9A28-79C033CD9E6D}" type="presOf" srcId="{79C3E193-B8B7-4B7E-B766-F8C6CEFFD017}" destId="{9428E97C-C42A-4A3A-BF14-9AA48E8E0749}" srcOrd="1" destOrd="0" presId="urn:microsoft.com/office/officeart/2005/8/layout/orgChart1"/>
    <dgm:cxn modelId="{3F9952A6-3137-4771-A23F-E23FA2760115}" srcId="{9D961061-E7A8-46BC-9656-AEAEB8ED2D80}" destId="{79C3E193-B8B7-4B7E-B766-F8C6CEFFD017}" srcOrd="0" destOrd="0" parTransId="{57B4AB58-4CC8-4182-A03E-B9CC8E265C97}" sibTransId="{351CDD99-D412-42C7-98BD-D1E89EDCB066}"/>
    <dgm:cxn modelId="{F3B4A1D1-6444-4841-A7D3-EA2265F4E561}" type="presOf" srcId="{D47881A3-8FA6-4FCD-A4CF-FD09D31EECF7}" destId="{3DB7D1ED-4888-4CEA-BD0E-129D6F911F24}" srcOrd="1" destOrd="0" presId="urn:microsoft.com/office/officeart/2005/8/layout/orgChart1"/>
    <dgm:cxn modelId="{1D060BDF-16BA-412A-B51E-C533BC9BF597}" type="presOf" srcId="{886D455F-BB92-44CE-95F9-4F2C17D1DA91}" destId="{EF61A25C-CAF4-43C9-9AF2-C4EDA550A503}" srcOrd="0" destOrd="0" presId="urn:microsoft.com/office/officeart/2005/8/layout/orgChart1"/>
    <dgm:cxn modelId="{406EEDED-DCDA-4A77-9F1B-A66DAF410953}" type="presOf" srcId="{3500F8CA-2961-4344-BAAA-4F9827D40F17}" destId="{325E421A-ECF2-4EB5-A863-F5DB11139A4E}" srcOrd="0" destOrd="0" presId="urn:microsoft.com/office/officeart/2005/8/layout/orgChart1"/>
    <dgm:cxn modelId="{969005F0-C9D5-4FA6-BF96-E2E3C61BC892}" type="presOf" srcId="{D47881A3-8FA6-4FCD-A4CF-FD09D31EECF7}" destId="{7042E3B8-ACC8-4D20-8EF7-6A589B996545}" srcOrd="0" destOrd="0" presId="urn:microsoft.com/office/officeart/2005/8/layout/orgChart1"/>
    <dgm:cxn modelId="{B35641F2-6F9F-430E-9614-C6A11C7666E0}" type="presOf" srcId="{3500F8CA-2961-4344-BAAA-4F9827D40F17}" destId="{319F67A9-EED1-4F63-A6E2-56E76D319545}" srcOrd="1" destOrd="0" presId="urn:microsoft.com/office/officeart/2005/8/layout/orgChart1"/>
    <dgm:cxn modelId="{3F89E9E1-177D-488E-BB37-BC8B2F993093}" type="presParOf" srcId="{52EF404B-96D5-46FF-BB87-2E8847A0DC7A}" destId="{20102234-93FF-42D0-B9A3-2BEC2E89CAA9}" srcOrd="0" destOrd="0" presId="urn:microsoft.com/office/officeart/2005/8/layout/orgChart1"/>
    <dgm:cxn modelId="{09BED42B-0334-4BF4-ACDF-AA5FD4081717}" type="presParOf" srcId="{20102234-93FF-42D0-B9A3-2BEC2E89CAA9}" destId="{61331C0C-4B73-4257-A24A-A17AAA4770C1}" srcOrd="0" destOrd="0" presId="urn:microsoft.com/office/officeart/2005/8/layout/orgChart1"/>
    <dgm:cxn modelId="{48C5BCC8-6639-45D6-A69C-E11620820B54}" type="presParOf" srcId="{61331C0C-4B73-4257-A24A-A17AAA4770C1}" destId="{E4B83FD3-3A2A-4B81-9DE9-886E0BA7EA28}" srcOrd="0" destOrd="0" presId="urn:microsoft.com/office/officeart/2005/8/layout/orgChart1"/>
    <dgm:cxn modelId="{DD021636-A3E8-400B-9B5B-EB3439F50BE0}" type="presParOf" srcId="{61331C0C-4B73-4257-A24A-A17AAA4770C1}" destId="{9428E97C-C42A-4A3A-BF14-9AA48E8E0749}" srcOrd="1" destOrd="0" presId="urn:microsoft.com/office/officeart/2005/8/layout/orgChart1"/>
    <dgm:cxn modelId="{46E6B5B7-6203-4DC1-8F58-31625B4DE393}" type="presParOf" srcId="{20102234-93FF-42D0-B9A3-2BEC2E89CAA9}" destId="{5F0C4FCE-6C5F-4184-A47E-EE450D66F0A8}" srcOrd="1" destOrd="0" presId="urn:microsoft.com/office/officeart/2005/8/layout/orgChart1"/>
    <dgm:cxn modelId="{E7B1DF01-7131-438A-A3FA-F4EFA739635C}" type="presParOf" srcId="{5F0C4FCE-6C5F-4184-A47E-EE450D66F0A8}" destId="{FAED6647-FF83-4A54-AC69-54D61F16661D}" srcOrd="0" destOrd="0" presId="urn:microsoft.com/office/officeart/2005/8/layout/orgChart1"/>
    <dgm:cxn modelId="{11155C31-2143-4D0F-B154-397633907CF2}" type="presParOf" srcId="{5F0C4FCE-6C5F-4184-A47E-EE450D66F0A8}" destId="{D3949839-3EDC-4CF1-B0C2-4E8E4AE4CCB7}" srcOrd="1" destOrd="0" presId="urn:microsoft.com/office/officeart/2005/8/layout/orgChart1"/>
    <dgm:cxn modelId="{A96D68E2-7195-499B-8792-F1F0183BA89E}" type="presParOf" srcId="{D3949839-3EDC-4CF1-B0C2-4E8E4AE4CCB7}" destId="{99224B60-9578-4546-A211-8E625E5DB5C9}" srcOrd="0" destOrd="0" presId="urn:microsoft.com/office/officeart/2005/8/layout/orgChart1"/>
    <dgm:cxn modelId="{3A0B41E8-EFA3-4A96-9A8F-70679101E567}" type="presParOf" srcId="{99224B60-9578-4546-A211-8E625E5DB5C9}" destId="{7042E3B8-ACC8-4D20-8EF7-6A589B996545}" srcOrd="0" destOrd="0" presId="urn:microsoft.com/office/officeart/2005/8/layout/orgChart1"/>
    <dgm:cxn modelId="{22419199-39B0-4483-96FB-7D3B982547A9}" type="presParOf" srcId="{99224B60-9578-4546-A211-8E625E5DB5C9}" destId="{3DB7D1ED-4888-4CEA-BD0E-129D6F911F24}" srcOrd="1" destOrd="0" presId="urn:microsoft.com/office/officeart/2005/8/layout/orgChart1"/>
    <dgm:cxn modelId="{0BC3D3A8-DC1A-43D7-A333-B4E4D463EF5A}" type="presParOf" srcId="{D3949839-3EDC-4CF1-B0C2-4E8E4AE4CCB7}" destId="{915B0DD9-5FD3-4F6F-9942-2E365077625F}" srcOrd="1" destOrd="0" presId="urn:microsoft.com/office/officeart/2005/8/layout/orgChart1"/>
    <dgm:cxn modelId="{0E26A7C7-24A1-42BB-BCCF-E32887308590}" type="presParOf" srcId="{D3949839-3EDC-4CF1-B0C2-4E8E4AE4CCB7}" destId="{1B665133-9192-4535-8971-F58CC260FB20}" srcOrd="2" destOrd="0" presId="urn:microsoft.com/office/officeart/2005/8/layout/orgChart1"/>
    <dgm:cxn modelId="{E800F205-D9C3-4D0D-8721-503E008FCE55}" type="presParOf" srcId="{5F0C4FCE-6C5F-4184-A47E-EE450D66F0A8}" destId="{24328760-A8BE-4CEB-96FC-ECF7D5668818}" srcOrd="2" destOrd="0" presId="urn:microsoft.com/office/officeart/2005/8/layout/orgChart1"/>
    <dgm:cxn modelId="{1674CE7F-422F-4765-990B-1FBF73C40814}" type="presParOf" srcId="{5F0C4FCE-6C5F-4184-A47E-EE450D66F0A8}" destId="{9118AC20-572A-40D5-B97C-7E78A97EA0AA}" srcOrd="3" destOrd="0" presId="urn:microsoft.com/office/officeart/2005/8/layout/orgChart1"/>
    <dgm:cxn modelId="{4ADE0B06-355C-4366-8DE0-8B5AB42415F8}" type="presParOf" srcId="{9118AC20-572A-40D5-B97C-7E78A97EA0AA}" destId="{6AEBC9AD-53A0-4FD2-8763-BA9C60BA5E72}" srcOrd="0" destOrd="0" presId="urn:microsoft.com/office/officeart/2005/8/layout/orgChart1"/>
    <dgm:cxn modelId="{B53D6CF4-7CE1-4AE0-97E9-DB6B97FB2F48}" type="presParOf" srcId="{6AEBC9AD-53A0-4FD2-8763-BA9C60BA5E72}" destId="{EF61A25C-CAF4-43C9-9AF2-C4EDA550A503}" srcOrd="0" destOrd="0" presId="urn:microsoft.com/office/officeart/2005/8/layout/orgChart1"/>
    <dgm:cxn modelId="{EA512500-A927-45CF-A726-9FFCC58141FC}" type="presParOf" srcId="{6AEBC9AD-53A0-4FD2-8763-BA9C60BA5E72}" destId="{5E33E9D9-1C5C-4131-B3A1-DD2BE5D91EDA}" srcOrd="1" destOrd="0" presId="urn:microsoft.com/office/officeart/2005/8/layout/orgChart1"/>
    <dgm:cxn modelId="{37D5C7C8-2118-4DC2-BFDA-D8E238BB399D}" type="presParOf" srcId="{9118AC20-572A-40D5-B97C-7E78A97EA0AA}" destId="{2C0D18D9-781F-49F1-8C05-CE4A475D684B}" srcOrd="1" destOrd="0" presId="urn:microsoft.com/office/officeart/2005/8/layout/orgChart1"/>
    <dgm:cxn modelId="{515B964D-022C-4004-9B8E-B77D0D860CCB}" type="presParOf" srcId="{9118AC20-572A-40D5-B97C-7E78A97EA0AA}" destId="{5BBB13A5-F2C9-4C6F-A9BD-83B295173A9B}" srcOrd="2" destOrd="0" presId="urn:microsoft.com/office/officeart/2005/8/layout/orgChart1"/>
    <dgm:cxn modelId="{8246C328-8197-414E-ACA2-022431BDE7A1}" type="presParOf" srcId="{5F0C4FCE-6C5F-4184-A47E-EE450D66F0A8}" destId="{183A2558-CCD7-45E3-BF0E-31CFC1A7715D}" srcOrd="4" destOrd="0" presId="urn:microsoft.com/office/officeart/2005/8/layout/orgChart1"/>
    <dgm:cxn modelId="{21FD2366-FB64-44D8-A86D-4DF6601C402F}" type="presParOf" srcId="{5F0C4FCE-6C5F-4184-A47E-EE450D66F0A8}" destId="{C0ED056D-A635-46BD-B73F-328F04C49BC1}" srcOrd="5" destOrd="0" presId="urn:microsoft.com/office/officeart/2005/8/layout/orgChart1"/>
    <dgm:cxn modelId="{3D2AC3E8-5BBA-44CB-85F1-D1E5819F5A49}" type="presParOf" srcId="{C0ED056D-A635-46BD-B73F-328F04C49BC1}" destId="{6328B80E-E793-4F90-A826-2CE7D556E90F}" srcOrd="0" destOrd="0" presId="urn:microsoft.com/office/officeart/2005/8/layout/orgChart1"/>
    <dgm:cxn modelId="{5C20F398-2283-4787-95D7-AF4018942DFF}" type="presParOf" srcId="{6328B80E-E793-4F90-A826-2CE7D556E90F}" destId="{325E421A-ECF2-4EB5-A863-F5DB11139A4E}" srcOrd="0" destOrd="0" presId="urn:microsoft.com/office/officeart/2005/8/layout/orgChart1"/>
    <dgm:cxn modelId="{E43DAA69-12EB-4FE1-B10D-DA14975C4360}" type="presParOf" srcId="{6328B80E-E793-4F90-A826-2CE7D556E90F}" destId="{319F67A9-EED1-4F63-A6E2-56E76D319545}" srcOrd="1" destOrd="0" presId="urn:microsoft.com/office/officeart/2005/8/layout/orgChart1"/>
    <dgm:cxn modelId="{FAF87864-863F-48F0-8AAA-E04AE11E6EC5}" type="presParOf" srcId="{C0ED056D-A635-46BD-B73F-328F04C49BC1}" destId="{F39BFBBC-C076-4C4F-A9BF-7818E253D82C}" srcOrd="1" destOrd="0" presId="urn:microsoft.com/office/officeart/2005/8/layout/orgChart1"/>
    <dgm:cxn modelId="{CCA8A1E7-9C06-40D2-9324-4BAF415E18BF}" type="presParOf" srcId="{C0ED056D-A635-46BD-B73F-328F04C49BC1}" destId="{DD7BCE5C-9A42-4331-B80B-BA34D5CCF234}" srcOrd="2" destOrd="0" presId="urn:microsoft.com/office/officeart/2005/8/layout/orgChart1"/>
    <dgm:cxn modelId="{239BA3BE-5296-40F6-96EC-49C6141F1D3F}" type="presParOf" srcId="{20102234-93FF-42D0-B9A3-2BEC2E89CAA9}" destId="{EFD18FD8-9637-42FA-A273-26EAF164E6A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FF958-75D7-4879-953A-A082A5346050}">
      <dsp:nvSpPr>
        <dsp:cNvPr id="0" name=""/>
        <dsp:cNvSpPr/>
      </dsp:nvSpPr>
      <dsp:spPr>
        <a:xfrm>
          <a:off x="4995" y="1172063"/>
          <a:ext cx="1771351" cy="132227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1" kern="1200"/>
            <a:t>State of Art and Research Report </a:t>
          </a:r>
          <a:r>
            <a:rPr lang="en-US" sz="1300" kern="1200"/>
            <a:t>on distance and virtual learning for VET and WBL projects</a:t>
          </a:r>
          <a:endParaRPr lang="it-IT" sz="1300" kern="1200"/>
        </a:p>
      </dsp:txBody>
      <dsp:txXfrm>
        <a:off x="35978" y="1203046"/>
        <a:ext cx="1709385" cy="1291293"/>
      </dsp:txXfrm>
    </dsp:sp>
    <dsp:sp modelId="{EBA18AFF-792B-44DE-BF6F-A9043C1F1D69}">
      <dsp:nvSpPr>
        <dsp:cNvPr id="0" name=""/>
        <dsp:cNvSpPr/>
      </dsp:nvSpPr>
      <dsp:spPr>
        <a:xfrm>
          <a:off x="0" y="2494339"/>
          <a:ext cx="1771351" cy="56857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it-IT" sz="2400" kern="1200"/>
            <a:t>RESULT 1 </a:t>
          </a:r>
        </a:p>
      </dsp:txBody>
      <dsp:txXfrm>
        <a:off x="0" y="2494339"/>
        <a:ext cx="1247430" cy="568578"/>
      </dsp:txXfrm>
    </dsp:sp>
    <dsp:sp modelId="{ABE96012-9242-4710-AB2E-0EBD0D21F16D}">
      <dsp:nvSpPr>
        <dsp:cNvPr id="0" name=""/>
        <dsp:cNvSpPr/>
      </dsp:nvSpPr>
      <dsp:spPr>
        <a:xfrm>
          <a:off x="1302534" y="2584653"/>
          <a:ext cx="619973" cy="61997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0DA6F6-3A97-4C36-86EC-A226DE8C3A13}">
      <dsp:nvSpPr>
        <dsp:cNvPr id="0" name=""/>
        <dsp:cNvSpPr/>
      </dsp:nvSpPr>
      <dsp:spPr>
        <a:xfrm>
          <a:off x="2076102" y="1155230"/>
          <a:ext cx="1771351" cy="132227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it-IT" sz="1300" b="1" kern="1200"/>
            <a:t>ECHOES </a:t>
          </a:r>
          <a:r>
            <a:rPr lang="en-US" sz="1300" b="1" kern="1200"/>
            <a:t>Toolkit </a:t>
          </a:r>
          <a:r>
            <a:rPr lang="en-US" sz="1300" kern="1200"/>
            <a:t>- Development of virtual/online training resources and materials adapted for VET projects</a:t>
          </a:r>
          <a:endParaRPr lang="it-IT" sz="1300" kern="1200"/>
        </a:p>
      </dsp:txBody>
      <dsp:txXfrm>
        <a:off x="2107085" y="1186213"/>
        <a:ext cx="1709385" cy="1291293"/>
      </dsp:txXfrm>
    </dsp:sp>
    <dsp:sp modelId="{90E99C64-E4AF-405C-9BBE-5EEB141020A3}">
      <dsp:nvSpPr>
        <dsp:cNvPr id="0" name=""/>
        <dsp:cNvSpPr/>
      </dsp:nvSpPr>
      <dsp:spPr>
        <a:xfrm>
          <a:off x="2076102" y="2494339"/>
          <a:ext cx="1771351" cy="56857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it-IT" sz="2400" kern="1200"/>
            <a:t>RESULT 2</a:t>
          </a:r>
        </a:p>
      </dsp:txBody>
      <dsp:txXfrm>
        <a:off x="2076102" y="2494339"/>
        <a:ext cx="1247430" cy="568578"/>
      </dsp:txXfrm>
    </dsp:sp>
    <dsp:sp modelId="{0B4E2BEB-20CE-451E-B215-A96800E59389}">
      <dsp:nvSpPr>
        <dsp:cNvPr id="0" name=""/>
        <dsp:cNvSpPr/>
      </dsp:nvSpPr>
      <dsp:spPr>
        <a:xfrm>
          <a:off x="3373641" y="2584653"/>
          <a:ext cx="619973" cy="61997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E6310E-D3C9-41E1-A840-97279D180AFC}">
      <dsp:nvSpPr>
        <dsp:cNvPr id="0" name=""/>
        <dsp:cNvSpPr/>
      </dsp:nvSpPr>
      <dsp:spPr>
        <a:xfrm>
          <a:off x="4147209" y="1155230"/>
          <a:ext cx="1771351" cy="132227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1" kern="1200"/>
            <a:t>ECHOES Pilot Training Course</a:t>
          </a:r>
          <a:r>
            <a:rPr lang="en-US" sz="1300" kern="1200"/>
            <a:t> for the empowerment of digital skills of </a:t>
          </a:r>
          <a:r>
            <a:rPr lang="it-IT" sz="1300" kern="1200"/>
            <a:t>Teachers, trainers and mentors</a:t>
          </a:r>
        </a:p>
      </dsp:txBody>
      <dsp:txXfrm>
        <a:off x="4178192" y="1186213"/>
        <a:ext cx="1709385" cy="1291293"/>
      </dsp:txXfrm>
    </dsp:sp>
    <dsp:sp modelId="{FA57805E-15C6-46E0-BAEF-1D6E84D663D9}">
      <dsp:nvSpPr>
        <dsp:cNvPr id="0" name=""/>
        <dsp:cNvSpPr/>
      </dsp:nvSpPr>
      <dsp:spPr>
        <a:xfrm>
          <a:off x="4147209" y="2494339"/>
          <a:ext cx="1771351" cy="56857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it-IT" sz="2400" kern="1200"/>
            <a:t>RESULT 3</a:t>
          </a:r>
        </a:p>
      </dsp:txBody>
      <dsp:txXfrm>
        <a:off x="4147209" y="2494339"/>
        <a:ext cx="1247430" cy="568578"/>
      </dsp:txXfrm>
    </dsp:sp>
    <dsp:sp modelId="{C620CB9A-8AFC-4CF1-97FB-107A20DC26E2}">
      <dsp:nvSpPr>
        <dsp:cNvPr id="0" name=""/>
        <dsp:cNvSpPr/>
      </dsp:nvSpPr>
      <dsp:spPr>
        <a:xfrm>
          <a:off x="5444748" y="2584653"/>
          <a:ext cx="619973" cy="61997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65295B-2BC1-4946-B2DC-E6EA61AE4D00}">
      <dsp:nvSpPr>
        <dsp:cNvPr id="0" name=""/>
        <dsp:cNvSpPr/>
      </dsp:nvSpPr>
      <dsp:spPr>
        <a:xfrm>
          <a:off x="6218316" y="1150686"/>
          <a:ext cx="1771351" cy="132227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1" kern="1200"/>
            <a:t>ECHOES-OER</a:t>
          </a:r>
          <a:r>
            <a:rPr lang="en-US" sz="1300" kern="1200"/>
            <a:t> - Design and Implementation of an Open </a:t>
          </a:r>
          <a:r>
            <a:rPr lang="it-IT" sz="1300" kern="1200"/>
            <a:t>Educational Resource-OER</a:t>
          </a:r>
        </a:p>
      </dsp:txBody>
      <dsp:txXfrm>
        <a:off x="6249299" y="1181669"/>
        <a:ext cx="1709385" cy="1291293"/>
      </dsp:txXfrm>
    </dsp:sp>
    <dsp:sp modelId="{039DADFD-267C-46D6-8685-30B8594502E1}">
      <dsp:nvSpPr>
        <dsp:cNvPr id="0" name=""/>
        <dsp:cNvSpPr/>
      </dsp:nvSpPr>
      <dsp:spPr>
        <a:xfrm>
          <a:off x="6218316" y="2489795"/>
          <a:ext cx="1771351" cy="56857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it-IT" sz="2400" kern="1200"/>
            <a:t>RESULT 4</a:t>
          </a:r>
        </a:p>
      </dsp:txBody>
      <dsp:txXfrm>
        <a:off x="6218316" y="2489795"/>
        <a:ext cx="1247430" cy="568578"/>
      </dsp:txXfrm>
    </dsp:sp>
    <dsp:sp modelId="{C90355DD-3D88-4F04-B420-29D912A626EC}">
      <dsp:nvSpPr>
        <dsp:cNvPr id="0" name=""/>
        <dsp:cNvSpPr/>
      </dsp:nvSpPr>
      <dsp:spPr>
        <a:xfrm>
          <a:off x="7520850" y="2571020"/>
          <a:ext cx="619973" cy="638150"/>
        </a:xfrm>
        <a:prstGeom prst="ellipse">
          <a:avLst/>
        </a:prstGeom>
        <a:blipFill>
          <a:blip xmlns:r="http://schemas.openxmlformats.org/officeDocument/2006/relationships" r:embed="rId7">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A2558-CCD7-45E3-BF0E-31CFC1A7715D}">
      <dsp:nvSpPr>
        <dsp:cNvPr id="0" name=""/>
        <dsp:cNvSpPr/>
      </dsp:nvSpPr>
      <dsp:spPr>
        <a:xfrm>
          <a:off x="3943350" y="1721634"/>
          <a:ext cx="2789949" cy="484206"/>
        </a:xfrm>
        <a:custGeom>
          <a:avLst/>
          <a:gdLst/>
          <a:ahLst/>
          <a:cxnLst/>
          <a:rect l="0" t="0" r="0" b="0"/>
          <a:pathLst>
            <a:path>
              <a:moveTo>
                <a:pt x="0" y="0"/>
              </a:moveTo>
              <a:lnTo>
                <a:pt x="0" y="242103"/>
              </a:lnTo>
              <a:lnTo>
                <a:pt x="2789949" y="242103"/>
              </a:lnTo>
              <a:lnTo>
                <a:pt x="2789949" y="4842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328760-A8BE-4CEB-96FC-ECF7D5668818}">
      <dsp:nvSpPr>
        <dsp:cNvPr id="0" name=""/>
        <dsp:cNvSpPr/>
      </dsp:nvSpPr>
      <dsp:spPr>
        <a:xfrm>
          <a:off x="3897630" y="1721634"/>
          <a:ext cx="91440" cy="484206"/>
        </a:xfrm>
        <a:custGeom>
          <a:avLst/>
          <a:gdLst/>
          <a:ahLst/>
          <a:cxnLst/>
          <a:rect l="0" t="0" r="0" b="0"/>
          <a:pathLst>
            <a:path>
              <a:moveTo>
                <a:pt x="45720" y="0"/>
              </a:moveTo>
              <a:lnTo>
                <a:pt x="45720" y="4842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ED6647-FF83-4A54-AC69-54D61F16661D}">
      <dsp:nvSpPr>
        <dsp:cNvPr id="0" name=""/>
        <dsp:cNvSpPr/>
      </dsp:nvSpPr>
      <dsp:spPr>
        <a:xfrm>
          <a:off x="1153400" y="1721634"/>
          <a:ext cx="2789949" cy="484206"/>
        </a:xfrm>
        <a:custGeom>
          <a:avLst/>
          <a:gdLst/>
          <a:ahLst/>
          <a:cxnLst/>
          <a:rect l="0" t="0" r="0" b="0"/>
          <a:pathLst>
            <a:path>
              <a:moveTo>
                <a:pt x="2789949" y="0"/>
              </a:moveTo>
              <a:lnTo>
                <a:pt x="2789949" y="242103"/>
              </a:lnTo>
              <a:lnTo>
                <a:pt x="0" y="242103"/>
              </a:lnTo>
              <a:lnTo>
                <a:pt x="0" y="4842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B83FD3-3A2A-4B81-9DE9-886E0BA7EA28}">
      <dsp:nvSpPr>
        <dsp:cNvPr id="0" name=""/>
        <dsp:cNvSpPr/>
      </dsp:nvSpPr>
      <dsp:spPr>
        <a:xfrm>
          <a:off x="2790478" y="568762"/>
          <a:ext cx="2305742" cy="115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de-DE" sz="3900" kern="1200">
              <a:latin typeface="Calibri Light" panose="020F0302020204030204"/>
            </a:rPr>
            <a:t>Toolkit</a:t>
          </a:r>
          <a:endParaRPr lang="de-DE" sz="3900" kern="1200"/>
        </a:p>
      </dsp:txBody>
      <dsp:txXfrm>
        <a:off x="2790478" y="568762"/>
        <a:ext cx="2305742" cy="1152871"/>
      </dsp:txXfrm>
    </dsp:sp>
    <dsp:sp modelId="{7042E3B8-ACC8-4D20-8EF7-6A589B996545}">
      <dsp:nvSpPr>
        <dsp:cNvPr id="0" name=""/>
        <dsp:cNvSpPr/>
      </dsp:nvSpPr>
      <dsp:spPr>
        <a:xfrm>
          <a:off x="529" y="2205840"/>
          <a:ext cx="2305742" cy="115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rtl="0">
            <a:lnSpc>
              <a:spcPct val="90000"/>
            </a:lnSpc>
            <a:spcBef>
              <a:spcPct val="0"/>
            </a:spcBef>
            <a:spcAft>
              <a:spcPct val="35000"/>
            </a:spcAft>
            <a:buNone/>
          </a:pPr>
          <a:r>
            <a:rPr lang="de-DE" sz="3900" kern="1200">
              <a:latin typeface="Calibri Light" panose="020F0302020204030204"/>
            </a:rPr>
            <a:t>ECHOES Homepage</a:t>
          </a:r>
          <a:endParaRPr lang="de-DE" sz="3900" kern="1200"/>
        </a:p>
      </dsp:txBody>
      <dsp:txXfrm>
        <a:off x="529" y="2205840"/>
        <a:ext cx="2305742" cy="1152871"/>
      </dsp:txXfrm>
    </dsp:sp>
    <dsp:sp modelId="{EF61A25C-CAF4-43C9-9AF2-C4EDA550A503}">
      <dsp:nvSpPr>
        <dsp:cNvPr id="0" name=""/>
        <dsp:cNvSpPr/>
      </dsp:nvSpPr>
      <dsp:spPr>
        <a:xfrm>
          <a:off x="2790478" y="2205840"/>
          <a:ext cx="2305742" cy="115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rtl="0">
            <a:lnSpc>
              <a:spcPct val="90000"/>
            </a:lnSpc>
            <a:spcBef>
              <a:spcPct val="0"/>
            </a:spcBef>
            <a:spcAft>
              <a:spcPct val="35000"/>
            </a:spcAft>
            <a:buNone/>
          </a:pPr>
          <a:r>
            <a:rPr lang="de-DE" sz="3900" kern="1200">
              <a:latin typeface="Calibri Light" panose="020F0302020204030204"/>
            </a:rPr>
            <a:t>OER Commons</a:t>
          </a:r>
          <a:endParaRPr lang="de-DE" sz="3900" kern="1200"/>
        </a:p>
      </dsp:txBody>
      <dsp:txXfrm>
        <a:off x="2790478" y="2205840"/>
        <a:ext cx="2305742" cy="1152871"/>
      </dsp:txXfrm>
    </dsp:sp>
    <dsp:sp modelId="{325E421A-ECF2-4EB5-A863-F5DB11139A4E}">
      <dsp:nvSpPr>
        <dsp:cNvPr id="0" name=""/>
        <dsp:cNvSpPr/>
      </dsp:nvSpPr>
      <dsp:spPr>
        <a:xfrm>
          <a:off x="5580427" y="2205840"/>
          <a:ext cx="2305742" cy="115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de-DE" sz="3900" kern="1200" err="1">
              <a:latin typeface="Calibri Light" panose="020F0302020204030204"/>
            </a:rPr>
            <a:t>ePale</a:t>
          </a:r>
          <a:endParaRPr lang="de-DE" sz="3900" kern="1200"/>
        </a:p>
      </dsp:txBody>
      <dsp:txXfrm>
        <a:off x="5580427" y="2205840"/>
        <a:ext cx="2305742" cy="1152871"/>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B4F3B-BD87-4763-A8D5-B8E132E40EE7}" type="datetimeFigureOut">
              <a:rPr lang="de-AT" smtClean="0"/>
              <a:t>15.11.2024</a:t>
            </a:fld>
            <a:endParaRPr lang="de-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8465C-815A-48B4-82C0-49D452BC4016}" type="slidenum">
              <a:rPr lang="de-AT" smtClean="0"/>
              <a:t>‹Nr.›</a:t>
            </a:fld>
            <a:endParaRPr lang="de-AT"/>
          </a:p>
        </p:txBody>
      </p:sp>
    </p:spTree>
    <p:extLst>
      <p:ext uri="{BB962C8B-B14F-4D97-AF65-F5344CB8AC3E}">
        <p14:creationId xmlns:p14="http://schemas.microsoft.com/office/powerpoint/2010/main" val="142138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Die Basisstruktur für unseren Werkzeugkoffer ist der </a:t>
            </a:r>
            <a:r>
              <a:rPr lang="de-AT" err="1"/>
              <a:t>DigCompEdu</a:t>
            </a:r>
            <a:r>
              <a:rPr lang="de-AT"/>
              <a:t> der EU. </a:t>
            </a:r>
            <a:r>
              <a:rPr lang="de-DE" err="1"/>
              <a:t>DigCompEdu</a:t>
            </a:r>
            <a:r>
              <a:rPr lang="de-DE"/>
              <a:t> wurde vom Gemeinsamen Forschungszentrum der Europäischen Kommission entwickelt. Es dient als allgemeiner Referenzrahmen zur Förderung der digitalen Kompetenzen von Lehrenden.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AT"/>
          </a:p>
          <a:p>
            <a:endParaRPr lang="de-AT"/>
          </a:p>
          <a:p>
            <a:endParaRPr lang="de-AT"/>
          </a:p>
        </p:txBody>
      </p:sp>
      <p:sp>
        <p:nvSpPr>
          <p:cNvPr id="4" name="Foliennummernplatzhalter 3"/>
          <p:cNvSpPr>
            <a:spLocks noGrp="1"/>
          </p:cNvSpPr>
          <p:nvPr>
            <p:ph type="sldNum" sz="quarter" idx="5"/>
          </p:nvPr>
        </p:nvSpPr>
        <p:spPr/>
        <p:txBody>
          <a:bodyPr/>
          <a:lstStyle/>
          <a:p>
            <a:fld id="{0908465C-815A-48B4-82C0-49D452BC4016}" type="slidenum">
              <a:rPr lang="de-AT" smtClean="0"/>
              <a:t>8</a:t>
            </a:fld>
            <a:endParaRPr lang="de-AT"/>
          </a:p>
        </p:txBody>
      </p:sp>
    </p:spTree>
    <p:extLst>
      <p:ext uri="{BB962C8B-B14F-4D97-AF65-F5344CB8AC3E}">
        <p14:creationId xmlns:p14="http://schemas.microsoft.com/office/powerpoint/2010/main" val="308412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Der Fokus liegt nicht auf technischen Fähigkeiten, sondern darauf, wie digitale Technologien genutzt werden können, um Bildung und Ausbildung zu verbessern und zu innovieren. </a:t>
            </a:r>
          </a:p>
          <a:p>
            <a:endParaRPr lang="de-DE"/>
          </a:p>
          <a:p>
            <a:pPr marL="0" indent="0">
              <a:buFont typeface="Arial" panose="020B0604020202020204" pitchFamily="34" charset="0"/>
              <a:buNone/>
            </a:pPr>
            <a:r>
              <a:rPr lang="de-DE" b="0"/>
              <a:t>Die sechs </a:t>
            </a:r>
            <a:r>
              <a:rPr lang="de-DE" b="0" err="1"/>
              <a:t>DigCompEdu</a:t>
            </a:r>
            <a:r>
              <a:rPr lang="de-DE" b="0"/>
              <a:t>-Bereiche konzentrieren sich auf verschiedene Aspekte der beruflichen Aktivitäten von Lehrenden:</a:t>
            </a:r>
          </a:p>
          <a:p>
            <a:pPr>
              <a:buFont typeface="Arial" panose="020B0604020202020204" pitchFamily="34" charset="0"/>
              <a:buNone/>
            </a:pPr>
            <a:r>
              <a:rPr lang="de-DE" b="1"/>
              <a:t>Bereich 1: Berufliches Engagement</a:t>
            </a:r>
          </a:p>
          <a:p>
            <a:pPr>
              <a:buFont typeface="Arial" panose="020B0604020202020204" pitchFamily="34" charset="0"/>
              <a:buNone/>
            </a:pPr>
            <a:r>
              <a:rPr lang="de-DE" b="0"/>
              <a:t>Nutzung digitaler Technologien für Kommunikation, Zusammenarbeit und berufliche Entwicklung.</a:t>
            </a:r>
          </a:p>
          <a:p>
            <a:pPr>
              <a:buFont typeface="Arial" panose="020B0604020202020204" pitchFamily="34" charset="0"/>
              <a:buNone/>
            </a:pPr>
            <a:r>
              <a:rPr lang="de-DE" b="1"/>
              <a:t>Bereich 2: Digitale Ressourcen</a:t>
            </a:r>
          </a:p>
          <a:p>
            <a:pPr>
              <a:buFont typeface="Arial" panose="020B0604020202020204" pitchFamily="34" charset="0"/>
              <a:buNone/>
            </a:pPr>
            <a:r>
              <a:rPr lang="de-DE" b="0"/>
              <a:t>Beschaffung, Erstellung und Teilen digitaler Ressourcen.</a:t>
            </a:r>
          </a:p>
          <a:p>
            <a:pPr>
              <a:buFont typeface="Arial" panose="020B0604020202020204" pitchFamily="34" charset="0"/>
              <a:buNone/>
            </a:pPr>
            <a:r>
              <a:rPr lang="de-DE" b="1"/>
              <a:t>Bereich 3: Lehren und Lernen</a:t>
            </a:r>
          </a:p>
          <a:p>
            <a:pPr>
              <a:buFont typeface="Arial" panose="020B0604020202020204" pitchFamily="34" charset="0"/>
              <a:buNone/>
            </a:pPr>
            <a:r>
              <a:rPr lang="de-DE" b="0"/>
              <a:t>Management und Organisation des Einsatzes digitaler Technologien im Unterricht.</a:t>
            </a:r>
          </a:p>
          <a:p>
            <a:pPr>
              <a:buFont typeface="Arial" panose="020B0604020202020204" pitchFamily="34" charset="0"/>
              <a:buNone/>
            </a:pPr>
            <a:r>
              <a:rPr lang="de-DE" b="1"/>
              <a:t>Bereich 4: Bewertung</a:t>
            </a:r>
          </a:p>
          <a:p>
            <a:pPr>
              <a:buFont typeface="Arial" panose="020B0604020202020204" pitchFamily="34" charset="0"/>
              <a:buNone/>
            </a:pPr>
            <a:r>
              <a:rPr lang="de-DE" b="0"/>
              <a:t>Nutzung digitaler Technologien und Strategien zur Verbesserung der Bewertung.</a:t>
            </a:r>
          </a:p>
          <a:p>
            <a:pPr>
              <a:buFont typeface="Arial" panose="020B0604020202020204" pitchFamily="34" charset="0"/>
              <a:buNone/>
            </a:pPr>
            <a:r>
              <a:rPr lang="de-DE" b="1"/>
              <a:t>Bereich 5: Befähigung der Lernenden</a:t>
            </a:r>
          </a:p>
          <a:p>
            <a:pPr>
              <a:buFont typeface="Arial" panose="020B0604020202020204" pitchFamily="34" charset="0"/>
              <a:buNone/>
            </a:pPr>
            <a:r>
              <a:rPr lang="de-DE" b="0"/>
              <a:t>Einsatz digitaler Technologien zur Förderung von Inklusion, Personalisierung und aktiver Beteiligung der Lernenden.</a:t>
            </a:r>
          </a:p>
          <a:p>
            <a:pPr>
              <a:buFont typeface="Arial" panose="020B0604020202020204" pitchFamily="34" charset="0"/>
              <a:buNone/>
            </a:pPr>
            <a:r>
              <a:rPr lang="de-DE" b="1"/>
              <a:t>Bereich 6: Förderung der digitalen Kompetenz der Lernenden</a:t>
            </a:r>
          </a:p>
          <a:p>
            <a:pPr>
              <a:buFont typeface="Arial" panose="020B0604020202020204" pitchFamily="34" charset="0"/>
              <a:buNone/>
            </a:pPr>
            <a:r>
              <a:rPr lang="de-DE" b="0"/>
              <a:t>Befähigung der Lernenden, digitale Technologien kreativ und verantwortungsvoll für Information, Kommunikation, Inhaltserstellung, Wohlbefinden und Problemlösung zu nutzen.</a:t>
            </a:r>
          </a:p>
          <a:p>
            <a:endParaRPr lang="de-DE"/>
          </a:p>
          <a:p>
            <a:r>
              <a:rPr lang="de-DE"/>
              <a:t>Diese Bereiche werden Sie dann im OER und überall wiederfinden.  </a:t>
            </a:r>
          </a:p>
          <a:p>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Unter den 6 Bereichen befinden sich in Summe 22 spezifische Kompetenzen.</a:t>
            </a:r>
          </a:p>
          <a:p>
            <a:endParaRPr lang="de-AT"/>
          </a:p>
        </p:txBody>
      </p:sp>
      <p:sp>
        <p:nvSpPr>
          <p:cNvPr id="4" name="Foliennummernplatzhalter 3"/>
          <p:cNvSpPr>
            <a:spLocks noGrp="1"/>
          </p:cNvSpPr>
          <p:nvPr>
            <p:ph type="sldNum" sz="quarter" idx="5"/>
          </p:nvPr>
        </p:nvSpPr>
        <p:spPr/>
        <p:txBody>
          <a:bodyPr/>
          <a:lstStyle/>
          <a:p>
            <a:fld id="{0908465C-815A-48B4-82C0-49D452BC4016}" type="slidenum">
              <a:rPr lang="de-AT" smtClean="0"/>
              <a:t>9</a:t>
            </a:fld>
            <a:endParaRPr lang="de-AT"/>
          </a:p>
        </p:txBody>
      </p:sp>
    </p:spTree>
    <p:extLst>
      <p:ext uri="{BB962C8B-B14F-4D97-AF65-F5344CB8AC3E}">
        <p14:creationId xmlns:p14="http://schemas.microsoft.com/office/powerpoint/2010/main" val="1990214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00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28650" y="1825625"/>
            <a:ext cx="7886700" cy="391972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45471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396404"/>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28650" y="365125"/>
            <a:ext cx="5800725" cy="539640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90077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a:xfrm>
            <a:off x="628650" y="1825625"/>
            <a:ext cx="7886700" cy="39278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196083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a:p>
        </p:txBody>
      </p:sp>
      <p:sp>
        <p:nvSpPr>
          <p:cNvPr id="3" name="Text Placeholder 2"/>
          <p:cNvSpPr>
            <a:spLocks noGrp="1"/>
          </p:cNvSpPr>
          <p:nvPr>
            <p:ph type="body" idx="1"/>
          </p:nvPr>
        </p:nvSpPr>
        <p:spPr>
          <a:xfrm>
            <a:off x="623888" y="4589464"/>
            <a:ext cx="7886700" cy="115588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397846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628650" y="1825625"/>
            <a:ext cx="3886200" cy="39197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29150" y="1825625"/>
            <a:ext cx="3886200" cy="39197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40168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24836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24836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98760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12266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50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a:p>
        </p:txBody>
      </p:sp>
      <p:sp>
        <p:nvSpPr>
          <p:cNvPr id="3" name="Content Placeholder 2"/>
          <p:cNvSpPr>
            <a:spLocks noGrp="1"/>
          </p:cNvSpPr>
          <p:nvPr>
            <p:ph idx="1"/>
          </p:nvPr>
        </p:nvSpPr>
        <p:spPr>
          <a:xfrm>
            <a:off x="3887391" y="987426"/>
            <a:ext cx="4629150" cy="47012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629841" y="2057400"/>
            <a:ext cx="2949178" cy="36767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Tree>
    <p:extLst>
      <p:ext uri="{BB962C8B-B14F-4D97-AF65-F5344CB8AC3E}">
        <p14:creationId xmlns:p14="http://schemas.microsoft.com/office/powerpoint/2010/main" val="114456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3887391" y="987426"/>
            <a:ext cx="4629150" cy="47255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629841" y="2057400"/>
            <a:ext cx="2949178" cy="36957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Tree>
    <p:extLst>
      <p:ext uri="{BB962C8B-B14F-4D97-AF65-F5344CB8AC3E}">
        <p14:creationId xmlns:p14="http://schemas.microsoft.com/office/powerpoint/2010/main" val="1733210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628650" y="1825625"/>
            <a:ext cx="7886700" cy="376597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018550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oercommons.org"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choes-erasmusplus.eu/de/"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pale.ec.europa.eu/en"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1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5219EF3-6897-B554-22C4-AA0A16A37D1B}"/>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a:t>DigCompEdu - Struktur</a:t>
            </a:r>
          </a:p>
        </p:txBody>
      </p:sp>
      <p:graphicFrame>
        <p:nvGraphicFramePr>
          <p:cNvPr id="2" name="Tabelle 1">
            <a:extLst>
              <a:ext uri="{FF2B5EF4-FFF2-40B4-BE49-F238E27FC236}">
                <a16:creationId xmlns:a16="http://schemas.microsoft.com/office/drawing/2014/main" id="{56F5B9E6-D02C-095B-0E9E-5B9A448D2D89}"/>
              </a:ext>
            </a:extLst>
          </p:cNvPr>
          <p:cNvGraphicFramePr>
            <a:graphicFrameLocks noGrp="1"/>
          </p:cNvGraphicFramePr>
          <p:nvPr>
            <p:extLst>
              <p:ext uri="{D42A27DB-BD31-4B8C-83A1-F6EECF244321}">
                <p14:modId xmlns:p14="http://schemas.microsoft.com/office/powerpoint/2010/main" val="2009822925"/>
              </p:ext>
            </p:extLst>
          </p:nvPr>
        </p:nvGraphicFramePr>
        <p:xfrm>
          <a:off x="731043" y="1417637"/>
          <a:ext cx="7681914" cy="4149234"/>
        </p:xfrm>
        <a:graphic>
          <a:graphicData uri="http://schemas.openxmlformats.org/drawingml/2006/table">
            <a:tbl>
              <a:tblPr firstRow="1" bandRow="1">
                <a:tableStyleId>{5C22544A-7EE6-4342-B048-85BDC9FD1C3A}</a:tableStyleId>
              </a:tblPr>
              <a:tblGrid>
                <a:gridCol w="1280319">
                  <a:extLst>
                    <a:ext uri="{9D8B030D-6E8A-4147-A177-3AD203B41FA5}">
                      <a16:colId xmlns:a16="http://schemas.microsoft.com/office/drawing/2014/main" val="2061770890"/>
                    </a:ext>
                  </a:extLst>
                </a:gridCol>
                <a:gridCol w="1280319">
                  <a:extLst>
                    <a:ext uri="{9D8B030D-6E8A-4147-A177-3AD203B41FA5}">
                      <a16:colId xmlns:a16="http://schemas.microsoft.com/office/drawing/2014/main" val="632238715"/>
                    </a:ext>
                  </a:extLst>
                </a:gridCol>
                <a:gridCol w="1280319">
                  <a:extLst>
                    <a:ext uri="{9D8B030D-6E8A-4147-A177-3AD203B41FA5}">
                      <a16:colId xmlns:a16="http://schemas.microsoft.com/office/drawing/2014/main" val="2049474470"/>
                    </a:ext>
                  </a:extLst>
                </a:gridCol>
                <a:gridCol w="1280319">
                  <a:extLst>
                    <a:ext uri="{9D8B030D-6E8A-4147-A177-3AD203B41FA5}">
                      <a16:colId xmlns:a16="http://schemas.microsoft.com/office/drawing/2014/main" val="2923926874"/>
                    </a:ext>
                  </a:extLst>
                </a:gridCol>
                <a:gridCol w="1280319">
                  <a:extLst>
                    <a:ext uri="{9D8B030D-6E8A-4147-A177-3AD203B41FA5}">
                      <a16:colId xmlns:a16="http://schemas.microsoft.com/office/drawing/2014/main" val="1769488927"/>
                    </a:ext>
                  </a:extLst>
                </a:gridCol>
                <a:gridCol w="1280319">
                  <a:extLst>
                    <a:ext uri="{9D8B030D-6E8A-4147-A177-3AD203B41FA5}">
                      <a16:colId xmlns:a16="http://schemas.microsoft.com/office/drawing/2014/main" val="2327603158"/>
                    </a:ext>
                  </a:extLst>
                </a:gridCol>
              </a:tblGrid>
              <a:tr h="857394">
                <a:tc>
                  <a:txBody>
                    <a:bodyPr/>
                    <a:lstStyle/>
                    <a:p>
                      <a:pPr algn="ctr"/>
                      <a:r>
                        <a:rPr lang="de-AT" sz="1200"/>
                        <a:t>Berufliches Engagement</a:t>
                      </a:r>
                    </a:p>
                  </a:txBody>
                  <a:tcPr anchor="ctr"/>
                </a:tc>
                <a:tc>
                  <a:txBody>
                    <a:bodyPr/>
                    <a:lstStyle/>
                    <a:p>
                      <a:pPr algn="ctr"/>
                      <a:r>
                        <a:rPr lang="de-AT" sz="1200"/>
                        <a:t>Digitale Ressourcen</a:t>
                      </a:r>
                    </a:p>
                  </a:txBody>
                  <a:tcPr anchor="ctr"/>
                </a:tc>
                <a:tc>
                  <a:txBody>
                    <a:bodyPr/>
                    <a:lstStyle/>
                    <a:p>
                      <a:pPr algn="ctr"/>
                      <a:r>
                        <a:rPr lang="de-AT" sz="1200"/>
                        <a:t>Lehren und Lernen</a:t>
                      </a:r>
                    </a:p>
                  </a:txBody>
                  <a:tcPr anchor="ctr"/>
                </a:tc>
                <a:tc>
                  <a:txBody>
                    <a:bodyPr/>
                    <a:lstStyle/>
                    <a:p>
                      <a:pPr algn="ctr"/>
                      <a:r>
                        <a:rPr lang="de-AT" sz="1200"/>
                        <a:t>Evaluierung</a:t>
                      </a:r>
                    </a:p>
                  </a:txBody>
                  <a:tcPr anchor="ctr"/>
                </a:tc>
                <a:tc>
                  <a:txBody>
                    <a:bodyPr/>
                    <a:lstStyle/>
                    <a:p>
                      <a:pPr algn="ctr"/>
                      <a:r>
                        <a:rPr lang="de-AT" sz="1200"/>
                        <a:t>Lernorientierung</a:t>
                      </a:r>
                    </a:p>
                  </a:txBody>
                  <a:tcPr anchor="ctr"/>
                </a:tc>
                <a:tc>
                  <a:txBody>
                    <a:bodyPr/>
                    <a:lstStyle/>
                    <a:p>
                      <a:pPr algn="ctr"/>
                      <a:r>
                        <a:rPr lang="de-AT" sz="1200"/>
                        <a:t>Förderung digitaler Kompetenzen der Lernenden</a:t>
                      </a:r>
                    </a:p>
                  </a:txBody>
                  <a:tcPr anchor="ctr"/>
                </a:tc>
                <a:extLst>
                  <a:ext uri="{0D108BD9-81ED-4DB2-BD59-A6C34878D82A}">
                    <a16:rowId xmlns:a16="http://schemas.microsoft.com/office/drawing/2014/main" val="2460301617"/>
                  </a:ext>
                </a:extLst>
              </a:tr>
              <a:tr h="578211">
                <a:tc>
                  <a:txBody>
                    <a:bodyPr/>
                    <a:lstStyle/>
                    <a:p>
                      <a:pPr algn="ctr"/>
                      <a:r>
                        <a:rPr lang="de-AT" sz="1200"/>
                        <a:t>Berufliche Kommunikation</a:t>
                      </a:r>
                    </a:p>
                  </a:txBody>
                  <a:tcPr anchor="ctr"/>
                </a:tc>
                <a:tc>
                  <a:txBody>
                    <a:bodyPr/>
                    <a:lstStyle/>
                    <a:p>
                      <a:pPr algn="ctr"/>
                      <a:r>
                        <a:rPr lang="de-AT" sz="1200"/>
                        <a:t>Auswählen digitaler Ressourcen</a:t>
                      </a:r>
                    </a:p>
                  </a:txBody>
                  <a:tcPr anchor="ctr"/>
                </a:tc>
                <a:tc>
                  <a:txBody>
                    <a:bodyPr/>
                    <a:lstStyle/>
                    <a:p>
                      <a:pPr algn="ctr"/>
                      <a:r>
                        <a:rPr lang="de-AT" sz="1200"/>
                        <a:t>Lehren</a:t>
                      </a:r>
                    </a:p>
                  </a:txBody>
                  <a:tcPr anchor="ctr"/>
                </a:tc>
                <a:tc>
                  <a:txBody>
                    <a:bodyPr/>
                    <a:lstStyle/>
                    <a:p>
                      <a:pPr algn="ctr"/>
                      <a:r>
                        <a:rPr lang="de-AT" sz="1200"/>
                        <a:t>Lernstand erheben</a:t>
                      </a:r>
                    </a:p>
                  </a:txBody>
                  <a:tcPr anchor="ctr"/>
                </a:tc>
                <a:tc>
                  <a:txBody>
                    <a:bodyPr/>
                    <a:lstStyle/>
                    <a:p>
                      <a:pPr algn="ctr"/>
                      <a:r>
                        <a:rPr lang="de-AT" sz="1200"/>
                        <a:t>Digitale Teilhabe</a:t>
                      </a:r>
                    </a:p>
                  </a:txBody>
                  <a:tcPr anchor="ctr"/>
                </a:tc>
                <a:tc>
                  <a:txBody>
                    <a:bodyPr/>
                    <a:lstStyle/>
                    <a:p>
                      <a:pPr algn="ctr"/>
                      <a:r>
                        <a:rPr lang="de-AT" sz="1200"/>
                        <a:t>Informations- und Medienkompetenz</a:t>
                      </a:r>
                    </a:p>
                  </a:txBody>
                  <a:tcPr anchor="ctr"/>
                </a:tc>
                <a:extLst>
                  <a:ext uri="{0D108BD9-81ED-4DB2-BD59-A6C34878D82A}">
                    <a16:rowId xmlns:a16="http://schemas.microsoft.com/office/drawing/2014/main" val="3199769108"/>
                  </a:ext>
                </a:extLst>
              </a:tr>
              <a:tr h="578211">
                <a:tc>
                  <a:txBody>
                    <a:bodyPr/>
                    <a:lstStyle/>
                    <a:p>
                      <a:pPr algn="ctr"/>
                      <a:r>
                        <a:rPr lang="de-AT" sz="1200"/>
                        <a:t>Berufliche Zusammenarbeit</a:t>
                      </a:r>
                    </a:p>
                  </a:txBody>
                  <a:tcPr anchor="ctr"/>
                </a:tc>
                <a:tc>
                  <a:txBody>
                    <a:bodyPr/>
                    <a:lstStyle/>
                    <a:p>
                      <a:pPr algn="ctr"/>
                      <a:r>
                        <a:rPr lang="de-AT" sz="1200"/>
                        <a:t>Erstellen und Anpassen digitaler Ressourcen</a:t>
                      </a:r>
                    </a:p>
                  </a:txBody>
                  <a:tcPr anchor="ctr"/>
                </a:tc>
                <a:tc>
                  <a:txBody>
                    <a:bodyPr/>
                    <a:lstStyle/>
                    <a:p>
                      <a:pPr algn="ctr"/>
                      <a:r>
                        <a:rPr lang="de-AT" sz="1200"/>
                        <a:t>Lernbegleitung</a:t>
                      </a:r>
                    </a:p>
                  </a:txBody>
                  <a:tcPr anchor="ctr"/>
                </a:tc>
                <a:tc>
                  <a:txBody>
                    <a:bodyPr/>
                    <a:lstStyle/>
                    <a:p>
                      <a:pPr algn="ctr"/>
                      <a:r>
                        <a:rPr lang="de-AT" sz="1200"/>
                        <a:t>Lern-Evidenz analysieren</a:t>
                      </a:r>
                    </a:p>
                  </a:txBody>
                  <a:tcPr anchor="ctr"/>
                </a:tc>
                <a:tc>
                  <a:txBody>
                    <a:bodyPr/>
                    <a:lstStyle/>
                    <a:p>
                      <a:pPr algn="ctr"/>
                      <a:r>
                        <a:rPr lang="de-AT" sz="1200"/>
                        <a:t>Differenzierung und Individualisierung</a:t>
                      </a:r>
                    </a:p>
                  </a:txBody>
                  <a:tcPr anchor="ctr"/>
                </a:tc>
                <a:tc>
                  <a:txBody>
                    <a:bodyPr/>
                    <a:lstStyle/>
                    <a:p>
                      <a:pPr algn="ctr"/>
                      <a:r>
                        <a:rPr lang="de-AT" sz="1200"/>
                        <a:t>Digitale Kommunikation und Zusammenarbeit</a:t>
                      </a:r>
                    </a:p>
                  </a:txBody>
                  <a:tcPr anchor="ctr"/>
                </a:tc>
                <a:extLst>
                  <a:ext uri="{0D108BD9-81ED-4DB2-BD59-A6C34878D82A}">
                    <a16:rowId xmlns:a16="http://schemas.microsoft.com/office/drawing/2014/main" val="95124138"/>
                  </a:ext>
                </a:extLst>
              </a:tr>
              <a:tr h="578211">
                <a:tc>
                  <a:txBody>
                    <a:bodyPr/>
                    <a:lstStyle/>
                    <a:p>
                      <a:pPr algn="ctr"/>
                      <a:r>
                        <a:rPr lang="de-AT" sz="1200"/>
                        <a:t>Reflektierte Praxis</a:t>
                      </a:r>
                    </a:p>
                  </a:txBody>
                  <a:tcPr anchor="ctr"/>
                </a:tc>
                <a:tc>
                  <a:txBody>
                    <a:bodyPr/>
                    <a:lstStyle/>
                    <a:p>
                      <a:pPr algn="ctr"/>
                      <a:r>
                        <a:rPr lang="de-AT" sz="1200"/>
                        <a:t>Organisieren, Teilen und Schützen digitaler Ressourcen</a:t>
                      </a:r>
                    </a:p>
                  </a:txBody>
                  <a:tcPr anchor="ctr"/>
                </a:tc>
                <a:tc>
                  <a:txBody>
                    <a:bodyPr/>
                    <a:lstStyle/>
                    <a:p>
                      <a:pPr algn="ctr"/>
                      <a:r>
                        <a:rPr lang="de-AT" sz="1200" err="1"/>
                        <a:t>Kollabaratives</a:t>
                      </a:r>
                      <a:r>
                        <a:rPr lang="de-AT" sz="1200"/>
                        <a:t> Lernen</a:t>
                      </a:r>
                    </a:p>
                  </a:txBody>
                  <a:tcPr anchor="ctr"/>
                </a:tc>
                <a:tc>
                  <a:txBody>
                    <a:bodyPr/>
                    <a:lstStyle/>
                    <a:p>
                      <a:pPr algn="ctr"/>
                      <a:r>
                        <a:rPr lang="de-AT" sz="1200"/>
                        <a:t>Feedback und Planung</a:t>
                      </a:r>
                    </a:p>
                  </a:txBody>
                  <a:tcPr anchor="ctr"/>
                </a:tc>
                <a:tc>
                  <a:txBody>
                    <a:bodyPr/>
                    <a:lstStyle/>
                    <a:p>
                      <a:pPr algn="ctr"/>
                      <a:r>
                        <a:rPr lang="de-AT" sz="1200"/>
                        <a:t>Aktive Einbindung der Lernenden</a:t>
                      </a:r>
                    </a:p>
                  </a:txBody>
                  <a:tcPr anchor="ctr"/>
                </a:tc>
                <a:tc>
                  <a:txBody>
                    <a:bodyPr/>
                    <a:lstStyle/>
                    <a:p>
                      <a:pPr algn="ctr"/>
                      <a:r>
                        <a:rPr lang="de-AT" sz="1200"/>
                        <a:t>Erstellung digitaler Inhalte</a:t>
                      </a:r>
                    </a:p>
                  </a:txBody>
                  <a:tcPr anchor="ctr"/>
                </a:tc>
                <a:extLst>
                  <a:ext uri="{0D108BD9-81ED-4DB2-BD59-A6C34878D82A}">
                    <a16:rowId xmlns:a16="http://schemas.microsoft.com/office/drawing/2014/main" val="1214088819"/>
                  </a:ext>
                </a:extLst>
              </a:tr>
              <a:tr h="578211">
                <a:tc>
                  <a:txBody>
                    <a:bodyPr/>
                    <a:lstStyle/>
                    <a:p>
                      <a:pPr algn="ctr"/>
                      <a:r>
                        <a:rPr lang="de-AT" sz="1200"/>
                        <a:t>Digitale Weiterbildung</a:t>
                      </a:r>
                    </a:p>
                  </a:txBody>
                  <a:tcPr anchor="ctr"/>
                </a:tc>
                <a:tc>
                  <a:txBody>
                    <a:bodyPr/>
                    <a:lstStyle/>
                    <a:p>
                      <a:pPr algn="ctr"/>
                      <a:endParaRPr lang="de-AT" sz="1200"/>
                    </a:p>
                  </a:txBody>
                  <a:tcPr anchor="ctr"/>
                </a:tc>
                <a:tc>
                  <a:txBody>
                    <a:bodyPr/>
                    <a:lstStyle/>
                    <a:p>
                      <a:pPr algn="ctr"/>
                      <a:r>
                        <a:rPr lang="de-AT" sz="1200"/>
                        <a:t>Selbstgesteuertes Lernen</a:t>
                      </a:r>
                    </a:p>
                  </a:txBody>
                  <a:tcPr anchor="ctr"/>
                </a:tc>
                <a:tc>
                  <a:txBody>
                    <a:bodyPr/>
                    <a:lstStyle/>
                    <a:p>
                      <a:pPr algn="ctr"/>
                      <a:endParaRPr lang="de-AT" sz="1200"/>
                    </a:p>
                  </a:txBody>
                  <a:tcPr anchor="ctr"/>
                </a:tc>
                <a:tc>
                  <a:txBody>
                    <a:bodyPr/>
                    <a:lstStyle/>
                    <a:p>
                      <a:pPr algn="ctr"/>
                      <a:endParaRPr lang="de-AT" sz="1200"/>
                    </a:p>
                  </a:txBody>
                  <a:tcPr anchor="ctr"/>
                </a:tc>
                <a:tc>
                  <a:txBody>
                    <a:bodyPr/>
                    <a:lstStyle/>
                    <a:p>
                      <a:pPr algn="ctr"/>
                      <a:r>
                        <a:rPr lang="de-AT" sz="1200"/>
                        <a:t>Verantwortungsvoller Umgang mit digitalen Medien</a:t>
                      </a:r>
                    </a:p>
                  </a:txBody>
                  <a:tcPr anchor="ctr"/>
                </a:tc>
                <a:extLst>
                  <a:ext uri="{0D108BD9-81ED-4DB2-BD59-A6C34878D82A}">
                    <a16:rowId xmlns:a16="http://schemas.microsoft.com/office/drawing/2014/main" val="668980391"/>
                  </a:ext>
                </a:extLst>
              </a:tr>
            </a:tbl>
          </a:graphicData>
        </a:graphic>
      </p:graphicFrame>
    </p:spTree>
    <p:extLst>
      <p:ext uri="{BB962C8B-B14F-4D97-AF65-F5344CB8AC3E}">
        <p14:creationId xmlns:p14="http://schemas.microsoft.com/office/powerpoint/2010/main" val="327631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71207-67F0-11BA-CCA1-D2D41BD3C2FF}"/>
              </a:ext>
            </a:extLst>
          </p:cNvPr>
          <p:cNvSpPr>
            <a:spLocks noGrp="1"/>
          </p:cNvSpPr>
          <p:nvPr>
            <p:ph type="title"/>
          </p:nvPr>
        </p:nvSpPr>
        <p:spPr/>
        <p:txBody>
          <a:bodyPr/>
          <a:lstStyle/>
          <a:p>
            <a:r>
              <a:rPr lang="de-AT">
                <a:ea typeface="Calibri Light"/>
                <a:cs typeface="Calibri Light"/>
              </a:rPr>
              <a:t>Toolkit</a:t>
            </a:r>
            <a:endParaRPr lang="de-AT"/>
          </a:p>
        </p:txBody>
      </p:sp>
      <p:graphicFrame>
        <p:nvGraphicFramePr>
          <p:cNvPr id="121" name="Inhaltsplatzhalter 120">
            <a:extLst>
              <a:ext uri="{FF2B5EF4-FFF2-40B4-BE49-F238E27FC236}">
                <a16:creationId xmlns:a16="http://schemas.microsoft.com/office/drawing/2014/main" id="{8C41F289-FF4A-C7C4-8344-5CF2254D2AA0}"/>
              </a:ext>
            </a:extLst>
          </p:cNvPr>
          <p:cNvGraphicFramePr>
            <a:graphicFrameLocks noGrp="1"/>
          </p:cNvGraphicFramePr>
          <p:nvPr>
            <p:ph idx="1"/>
            <p:extLst>
              <p:ext uri="{D42A27DB-BD31-4B8C-83A1-F6EECF244321}">
                <p14:modId xmlns:p14="http://schemas.microsoft.com/office/powerpoint/2010/main" val="2683878408"/>
              </p:ext>
            </p:extLst>
          </p:nvPr>
        </p:nvGraphicFramePr>
        <p:xfrm>
          <a:off x="628650" y="1464678"/>
          <a:ext cx="7886700"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569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71207-67F0-11BA-CCA1-D2D41BD3C2FF}"/>
              </a:ext>
            </a:extLst>
          </p:cNvPr>
          <p:cNvSpPr>
            <a:spLocks noGrp="1"/>
          </p:cNvSpPr>
          <p:nvPr>
            <p:ph type="title"/>
          </p:nvPr>
        </p:nvSpPr>
        <p:spPr/>
        <p:txBody>
          <a:bodyPr/>
          <a:lstStyle/>
          <a:p>
            <a:r>
              <a:rPr lang="de-AT">
                <a:cs typeface="Calibri Light"/>
              </a:rPr>
              <a:t>OER –</a:t>
            </a:r>
            <a:r>
              <a:rPr lang="de-AT" sz="4000">
                <a:cs typeface="Calibri Light"/>
              </a:rPr>
              <a:t> Open Educational Ressource</a:t>
            </a:r>
            <a:endParaRPr lang="de-AT" sz="4000"/>
          </a:p>
        </p:txBody>
      </p:sp>
      <p:sp>
        <p:nvSpPr>
          <p:cNvPr id="3" name="Inhaltsplatzhalter 2">
            <a:extLst>
              <a:ext uri="{FF2B5EF4-FFF2-40B4-BE49-F238E27FC236}">
                <a16:creationId xmlns:a16="http://schemas.microsoft.com/office/drawing/2014/main" id="{8DEE410B-6FBD-FA3E-D56A-CE6098F6DFB2}"/>
              </a:ext>
            </a:extLst>
          </p:cNvPr>
          <p:cNvSpPr>
            <a:spLocks noGrp="1"/>
          </p:cNvSpPr>
          <p:nvPr>
            <p:ph idx="1"/>
          </p:nvPr>
        </p:nvSpPr>
        <p:spPr/>
        <p:txBody>
          <a:bodyPr vert="horz" lIns="91440" tIns="45720" rIns="91440" bIns="45720" rtlCol="0" anchor="t">
            <a:normAutofit fontScale="92500" lnSpcReduction="20000"/>
          </a:bodyPr>
          <a:lstStyle/>
          <a:p>
            <a:r>
              <a:rPr lang="de-AT">
                <a:cs typeface="Calibri"/>
              </a:rPr>
              <a:t>"offene Bildungsressource"</a:t>
            </a:r>
          </a:p>
          <a:p>
            <a:r>
              <a:rPr lang="de-AT">
                <a:ea typeface="+mn-lt"/>
                <a:cs typeface="+mn-lt"/>
              </a:rPr>
              <a:t>Freier Zugang</a:t>
            </a:r>
            <a:endParaRPr lang="de-AT">
              <a:cs typeface="Calibri"/>
            </a:endParaRPr>
          </a:p>
          <a:p>
            <a:r>
              <a:rPr lang="de-AT">
                <a:ea typeface="+mn-lt"/>
                <a:cs typeface="+mn-lt"/>
              </a:rPr>
              <a:t>Offene Lizenzen</a:t>
            </a:r>
            <a:endParaRPr lang="de-AT">
              <a:cs typeface="Calibri"/>
            </a:endParaRPr>
          </a:p>
          <a:p>
            <a:r>
              <a:rPr lang="de-AT">
                <a:ea typeface="+mn-lt"/>
                <a:cs typeface="+mn-lt"/>
              </a:rPr>
              <a:t>Verschiedene Formate</a:t>
            </a:r>
            <a:endParaRPr lang="de-AT">
              <a:cs typeface="Calibri"/>
            </a:endParaRPr>
          </a:p>
          <a:p>
            <a:r>
              <a:rPr lang="de-AT">
                <a:ea typeface="+mn-lt"/>
                <a:cs typeface="+mn-lt"/>
              </a:rPr>
              <a:t>Anpassbarkeit</a:t>
            </a:r>
            <a:endParaRPr lang="de-AT">
              <a:cs typeface="Calibri"/>
            </a:endParaRPr>
          </a:p>
          <a:p>
            <a:r>
              <a:rPr lang="de-AT">
                <a:ea typeface="+mn-lt"/>
                <a:cs typeface="+mn-lt"/>
              </a:rPr>
              <a:t>Förderung der Chancengleichheit</a:t>
            </a:r>
            <a:endParaRPr lang="de-AT">
              <a:cs typeface="Calibri"/>
            </a:endParaRPr>
          </a:p>
          <a:p>
            <a:r>
              <a:rPr lang="de-AT">
                <a:ea typeface="+mn-lt"/>
                <a:cs typeface="+mn-lt"/>
              </a:rPr>
              <a:t>Förderung der Zusammenarbeit</a:t>
            </a:r>
            <a:endParaRPr lang="de-AT" err="1">
              <a:cs typeface="Calibri"/>
            </a:endParaRPr>
          </a:p>
          <a:p>
            <a:r>
              <a:rPr lang="de-AT">
                <a:ea typeface="+mn-lt"/>
                <a:cs typeface="+mn-lt"/>
              </a:rPr>
              <a:t>Qualitätssteigerung durch Community</a:t>
            </a:r>
            <a:endParaRPr lang="de-AT">
              <a:cs typeface="Calibri"/>
            </a:endParaRPr>
          </a:p>
          <a:p>
            <a:r>
              <a:rPr lang="de-AT">
                <a:cs typeface="Calibri"/>
              </a:rPr>
              <a:t>Vielzahl an Plattformen</a:t>
            </a:r>
          </a:p>
          <a:p>
            <a:endParaRPr lang="de-AT">
              <a:cs typeface="Calibri"/>
            </a:endParaRPr>
          </a:p>
        </p:txBody>
      </p:sp>
    </p:spTree>
    <p:extLst>
      <p:ext uri="{BB962C8B-B14F-4D97-AF65-F5344CB8AC3E}">
        <p14:creationId xmlns:p14="http://schemas.microsoft.com/office/powerpoint/2010/main" val="298576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71207-67F0-11BA-CCA1-D2D41BD3C2FF}"/>
              </a:ext>
            </a:extLst>
          </p:cNvPr>
          <p:cNvSpPr>
            <a:spLocks noGrp="1"/>
          </p:cNvSpPr>
          <p:nvPr>
            <p:ph type="title"/>
          </p:nvPr>
        </p:nvSpPr>
        <p:spPr/>
        <p:txBody>
          <a:bodyPr/>
          <a:lstStyle/>
          <a:p>
            <a:r>
              <a:rPr lang="de-AT">
                <a:cs typeface="Calibri Light"/>
              </a:rPr>
              <a:t>OER Commons</a:t>
            </a:r>
            <a:endParaRPr lang="de-AT"/>
          </a:p>
        </p:txBody>
      </p:sp>
      <p:sp>
        <p:nvSpPr>
          <p:cNvPr id="3" name="Inhaltsplatzhalter 2">
            <a:extLst>
              <a:ext uri="{FF2B5EF4-FFF2-40B4-BE49-F238E27FC236}">
                <a16:creationId xmlns:a16="http://schemas.microsoft.com/office/drawing/2014/main" id="{8DEE410B-6FBD-FA3E-D56A-CE6098F6DFB2}"/>
              </a:ext>
            </a:extLst>
          </p:cNvPr>
          <p:cNvSpPr>
            <a:spLocks noGrp="1"/>
          </p:cNvSpPr>
          <p:nvPr>
            <p:ph idx="1"/>
          </p:nvPr>
        </p:nvSpPr>
        <p:spPr/>
        <p:txBody>
          <a:bodyPr vert="horz" lIns="91440" tIns="45720" rIns="91440" bIns="45720" rtlCol="0" anchor="t">
            <a:normAutofit lnSpcReduction="10000"/>
          </a:bodyPr>
          <a:lstStyle/>
          <a:p>
            <a:pPr marL="285750" indent="-285750"/>
            <a:r>
              <a:rPr lang="de-DE" sz="1800">
                <a:ea typeface="+mn-lt"/>
                <a:cs typeface="+mn-lt"/>
              </a:rPr>
              <a:t>Freier Zugang zu Unterrichtsmaterialien, Lehrplänen, </a:t>
            </a:r>
            <a:br>
              <a:rPr lang="de-DE" sz="1800">
                <a:ea typeface="+mn-lt"/>
                <a:cs typeface="+mn-lt"/>
              </a:rPr>
            </a:br>
            <a:r>
              <a:rPr lang="de-DE" sz="1800">
                <a:ea typeface="+mn-lt"/>
                <a:cs typeface="+mn-lt"/>
              </a:rPr>
              <a:t>Kursen, Büchern, Tests, Projekten u.v.m.</a:t>
            </a:r>
            <a:endParaRPr lang="de-DE" sz="1800">
              <a:cs typeface="Calibri"/>
            </a:endParaRPr>
          </a:p>
          <a:p>
            <a:pPr marL="285750" indent="-285750"/>
            <a:r>
              <a:rPr lang="de-DE" sz="1800">
                <a:ea typeface="+mn-lt"/>
                <a:cs typeface="+mn-lt"/>
              </a:rPr>
              <a:t>Breites Spektrum an Fächern und Bildungsstufen</a:t>
            </a:r>
            <a:endParaRPr lang="de-DE" sz="1800">
              <a:cs typeface="Calibri"/>
            </a:endParaRPr>
          </a:p>
          <a:p>
            <a:pPr marL="285750" indent="-285750"/>
            <a:r>
              <a:rPr lang="de-DE" sz="1800">
                <a:ea typeface="+mn-lt"/>
                <a:cs typeface="+mn-lt"/>
              </a:rPr>
              <a:t>Creative-Commons-Lizenzen</a:t>
            </a:r>
          </a:p>
          <a:p>
            <a:pPr marL="285750" indent="-285750"/>
            <a:r>
              <a:rPr lang="de-DE" sz="1800">
                <a:ea typeface="+mn-lt"/>
                <a:cs typeface="+mn-lt"/>
              </a:rPr>
              <a:t>Inhalte kopieren, verändern und anpassen</a:t>
            </a:r>
            <a:endParaRPr lang="de-DE" sz="1800">
              <a:ea typeface="Calibri"/>
              <a:cs typeface="Calibri"/>
            </a:endParaRPr>
          </a:p>
          <a:p>
            <a:pPr marL="285750" indent="-285750"/>
            <a:r>
              <a:rPr lang="de-DE" sz="1800">
                <a:ea typeface="Calibri"/>
                <a:cs typeface="Calibri"/>
              </a:rPr>
              <a:t>Große Community von </a:t>
            </a:r>
            <a:r>
              <a:rPr lang="de-DE" sz="1800">
                <a:ea typeface="+mn-lt"/>
                <a:cs typeface="+mn-lt"/>
              </a:rPr>
              <a:t>Lehrende, Lernende und </a:t>
            </a:r>
            <a:br>
              <a:rPr lang="de-DE" sz="1800">
                <a:ea typeface="+mn-lt"/>
                <a:cs typeface="+mn-lt"/>
              </a:rPr>
            </a:br>
            <a:r>
              <a:rPr lang="de-DE" sz="1800">
                <a:ea typeface="+mn-lt"/>
                <a:cs typeface="+mn-lt"/>
              </a:rPr>
              <a:t>Institutionen (Universitäten, Schulen, </a:t>
            </a:r>
            <a:br>
              <a:rPr lang="de-DE" sz="1800">
                <a:ea typeface="+mn-lt"/>
                <a:cs typeface="+mn-lt"/>
              </a:rPr>
            </a:br>
            <a:r>
              <a:rPr lang="de-DE" sz="1800">
                <a:ea typeface="+mn-lt"/>
                <a:cs typeface="+mn-lt"/>
              </a:rPr>
              <a:t>Bildungseinrichtungen)</a:t>
            </a:r>
            <a:endParaRPr lang="de-DE" sz="1800">
              <a:ea typeface="Calibri"/>
              <a:cs typeface="Calibri"/>
            </a:endParaRPr>
          </a:p>
          <a:p>
            <a:pPr marL="285750" indent="-285750"/>
            <a:r>
              <a:rPr lang="de-DE" sz="1800" b="1">
                <a:ea typeface="Calibri"/>
                <a:cs typeface="Calibri"/>
              </a:rPr>
              <a:t>Live-Demo: ECHOES Toolkit @OER Commons</a:t>
            </a:r>
          </a:p>
          <a:p>
            <a:endParaRPr lang="de-AT">
              <a:ea typeface="+mn-lt"/>
              <a:cs typeface="+mn-lt"/>
            </a:endParaRPr>
          </a:p>
          <a:p>
            <a:pPr marL="0" indent="0">
              <a:buNone/>
            </a:pPr>
            <a:r>
              <a:rPr lang="de-AT">
                <a:ea typeface="+mn-lt"/>
                <a:cs typeface="+mn-lt"/>
                <a:hlinkClick r:id="rId2"/>
              </a:rPr>
              <a:t>https://www.oercommons.org</a:t>
            </a:r>
            <a:endParaRPr lang="de-AT">
              <a:cs typeface="Calibri"/>
            </a:endParaRPr>
          </a:p>
        </p:txBody>
      </p:sp>
      <p:pic>
        <p:nvPicPr>
          <p:cNvPr id="4" name="Grafik 3" descr="Ein Bild, das Schrift, Grafiken, Screenshot, Kreis enthält.&#10;&#10;Beschreibung automatisch generiert.">
            <a:extLst>
              <a:ext uri="{FF2B5EF4-FFF2-40B4-BE49-F238E27FC236}">
                <a16:creationId xmlns:a16="http://schemas.microsoft.com/office/drawing/2014/main" id="{7D9EE53D-B255-7D4C-C99B-82BAF0D13D64}"/>
              </a:ext>
            </a:extLst>
          </p:cNvPr>
          <p:cNvPicPr>
            <a:picLocks noChangeAspect="1"/>
          </p:cNvPicPr>
          <p:nvPr/>
        </p:nvPicPr>
        <p:blipFill>
          <a:blip r:embed="rId3"/>
          <a:stretch>
            <a:fillRect/>
          </a:stretch>
        </p:blipFill>
        <p:spPr>
          <a:xfrm>
            <a:off x="6300793" y="1026163"/>
            <a:ext cx="2214923" cy="2201110"/>
          </a:xfrm>
          <a:prstGeom prst="rect">
            <a:avLst/>
          </a:prstGeom>
          <a:effectLst/>
        </p:spPr>
      </p:pic>
      <p:pic>
        <p:nvPicPr>
          <p:cNvPr id="5" name="Grafik 4" descr="Ein Bild, das Muster, Quadrat, Pixel, Design enthält.&#10;&#10;Beschreibung automatisch generiert.">
            <a:extLst>
              <a:ext uri="{FF2B5EF4-FFF2-40B4-BE49-F238E27FC236}">
                <a16:creationId xmlns:a16="http://schemas.microsoft.com/office/drawing/2014/main" id="{710C0ED7-0C62-6E80-A406-692D49B1EDC3}"/>
              </a:ext>
            </a:extLst>
          </p:cNvPr>
          <p:cNvPicPr>
            <a:picLocks noChangeAspect="1"/>
          </p:cNvPicPr>
          <p:nvPr/>
        </p:nvPicPr>
        <p:blipFill>
          <a:blip r:embed="rId4"/>
          <a:stretch>
            <a:fillRect/>
          </a:stretch>
        </p:blipFill>
        <p:spPr>
          <a:xfrm>
            <a:off x="6298531" y="3514529"/>
            <a:ext cx="2237183" cy="2237183"/>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2858746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71207-67F0-11BA-CCA1-D2D41BD3C2FF}"/>
              </a:ext>
            </a:extLst>
          </p:cNvPr>
          <p:cNvSpPr>
            <a:spLocks noGrp="1"/>
          </p:cNvSpPr>
          <p:nvPr>
            <p:ph type="title"/>
          </p:nvPr>
        </p:nvSpPr>
        <p:spPr/>
        <p:txBody>
          <a:bodyPr/>
          <a:lstStyle/>
          <a:p>
            <a:r>
              <a:rPr lang="de-AT">
                <a:cs typeface="Calibri Light"/>
              </a:rPr>
              <a:t>ECHOES Homepage</a:t>
            </a:r>
            <a:endParaRPr lang="de-AT"/>
          </a:p>
        </p:txBody>
      </p:sp>
      <p:sp>
        <p:nvSpPr>
          <p:cNvPr id="3" name="Inhaltsplatzhalter 2">
            <a:extLst>
              <a:ext uri="{FF2B5EF4-FFF2-40B4-BE49-F238E27FC236}">
                <a16:creationId xmlns:a16="http://schemas.microsoft.com/office/drawing/2014/main" id="{8DEE410B-6FBD-FA3E-D56A-CE6098F6DFB2}"/>
              </a:ext>
            </a:extLst>
          </p:cNvPr>
          <p:cNvSpPr>
            <a:spLocks noGrp="1"/>
          </p:cNvSpPr>
          <p:nvPr>
            <p:ph idx="1"/>
          </p:nvPr>
        </p:nvSpPr>
        <p:spPr/>
        <p:txBody>
          <a:bodyPr vert="horz" lIns="91440" tIns="45720" rIns="91440" bIns="45720" rtlCol="0" anchor="t">
            <a:normAutofit lnSpcReduction="10000"/>
          </a:bodyPr>
          <a:lstStyle/>
          <a:p>
            <a:endParaRPr lang="de-AT"/>
          </a:p>
          <a:p>
            <a:endParaRPr lang="de-AT">
              <a:cs typeface="Calibri"/>
            </a:endParaRPr>
          </a:p>
          <a:p>
            <a:endParaRPr lang="de-AT">
              <a:cs typeface="Calibri"/>
            </a:endParaRPr>
          </a:p>
          <a:p>
            <a:endParaRPr lang="de-AT">
              <a:cs typeface="Calibri"/>
            </a:endParaRPr>
          </a:p>
          <a:p>
            <a:endParaRPr lang="de-AT">
              <a:cs typeface="Calibri"/>
            </a:endParaRPr>
          </a:p>
          <a:p>
            <a:endParaRPr lang="de-AT">
              <a:cs typeface="Calibri"/>
            </a:endParaRPr>
          </a:p>
          <a:p>
            <a:endParaRPr lang="de-AT">
              <a:ea typeface="+mn-lt"/>
              <a:cs typeface="+mn-lt"/>
            </a:endParaRPr>
          </a:p>
          <a:p>
            <a:pPr marL="0" indent="0">
              <a:buNone/>
            </a:pPr>
            <a:r>
              <a:rPr lang="de-AT">
                <a:ea typeface="+mn-lt"/>
                <a:cs typeface="+mn-lt"/>
                <a:hlinkClick r:id="rId2"/>
              </a:rPr>
              <a:t>https://echoes-erasmusplus.eu/de/</a:t>
            </a:r>
            <a:endParaRPr lang="de-AT">
              <a:cs typeface="Calibri"/>
            </a:endParaRPr>
          </a:p>
        </p:txBody>
      </p:sp>
      <p:pic>
        <p:nvPicPr>
          <p:cNvPr id="8" name="Grafik 7" descr="Ein Bild, das Text, Elektronik, Screenshot, Software enthält.&#10;&#10;Beschreibung automatisch generiert.">
            <a:extLst>
              <a:ext uri="{FF2B5EF4-FFF2-40B4-BE49-F238E27FC236}">
                <a16:creationId xmlns:a16="http://schemas.microsoft.com/office/drawing/2014/main" id="{2B6057F1-4473-5744-5793-28997B123C34}"/>
              </a:ext>
            </a:extLst>
          </p:cNvPr>
          <p:cNvPicPr>
            <a:picLocks noChangeAspect="1"/>
          </p:cNvPicPr>
          <p:nvPr/>
        </p:nvPicPr>
        <p:blipFill>
          <a:blip r:embed="rId3"/>
          <a:stretch>
            <a:fillRect/>
          </a:stretch>
        </p:blipFill>
        <p:spPr>
          <a:xfrm>
            <a:off x="745885" y="1420680"/>
            <a:ext cx="6927063" cy="3533196"/>
          </a:xfrm>
          <a:prstGeom prst="rect">
            <a:avLst/>
          </a:prstGeom>
          <a:effectLst>
            <a:outerShdw blurRad="50800" dist="38100" dir="2700000">
              <a:srgbClr val="000000"/>
            </a:outerShdw>
          </a:effectLst>
        </p:spPr>
      </p:pic>
      <p:pic>
        <p:nvPicPr>
          <p:cNvPr id="5" name="Grafik 4" descr="Ein Bild, das Muster, Pixel, Design enthält.&#10;&#10;Beschreibung automatisch generiert.">
            <a:extLst>
              <a:ext uri="{FF2B5EF4-FFF2-40B4-BE49-F238E27FC236}">
                <a16:creationId xmlns:a16="http://schemas.microsoft.com/office/drawing/2014/main" id="{130F8E72-B145-6D16-4BAC-58888590CEED}"/>
              </a:ext>
            </a:extLst>
          </p:cNvPr>
          <p:cNvPicPr>
            <a:picLocks noChangeAspect="1"/>
          </p:cNvPicPr>
          <p:nvPr/>
        </p:nvPicPr>
        <p:blipFill>
          <a:blip r:embed="rId4"/>
          <a:stretch>
            <a:fillRect/>
          </a:stretch>
        </p:blipFill>
        <p:spPr>
          <a:xfrm>
            <a:off x="6468512" y="3564394"/>
            <a:ext cx="2049745" cy="2015213"/>
          </a:xfrm>
          <a:prstGeom prst="rect">
            <a:avLst/>
          </a:prstGeom>
          <a:effectLst>
            <a:outerShdw blurRad="50800" dist="38100" dir="2700000">
              <a:srgbClr val="000000"/>
            </a:outerShdw>
          </a:effectLst>
        </p:spPr>
      </p:pic>
    </p:spTree>
    <p:extLst>
      <p:ext uri="{BB962C8B-B14F-4D97-AF65-F5344CB8AC3E}">
        <p14:creationId xmlns:p14="http://schemas.microsoft.com/office/powerpoint/2010/main" val="148155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71207-67F0-11BA-CCA1-D2D41BD3C2FF}"/>
              </a:ext>
            </a:extLst>
          </p:cNvPr>
          <p:cNvSpPr>
            <a:spLocks noGrp="1"/>
          </p:cNvSpPr>
          <p:nvPr>
            <p:ph type="title"/>
          </p:nvPr>
        </p:nvSpPr>
        <p:spPr/>
        <p:txBody>
          <a:bodyPr/>
          <a:lstStyle/>
          <a:p>
            <a:r>
              <a:rPr lang="de-AT" err="1">
                <a:cs typeface="Calibri Light"/>
              </a:rPr>
              <a:t>ePale</a:t>
            </a:r>
            <a:r>
              <a:rPr lang="de-AT" sz="1400">
                <a:cs typeface="Calibri Light"/>
              </a:rPr>
              <a:t> – </a:t>
            </a:r>
            <a:r>
              <a:rPr lang="de-AT" sz="1400" err="1">
                <a:cs typeface="Calibri Light"/>
              </a:rPr>
              <a:t>Elekronische</a:t>
            </a:r>
            <a:r>
              <a:rPr lang="de-AT" sz="1400">
                <a:cs typeface="Calibri Light"/>
              </a:rPr>
              <a:t> Plattform für Erwachsenenbildung  </a:t>
            </a:r>
            <a:endParaRPr lang="de-AT"/>
          </a:p>
        </p:txBody>
      </p:sp>
      <p:sp>
        <p:nvSpPr>
          <p:cNvPr id="3" name="Inhaltsplatzhalter 2">
            <a:extLst>
              <a:ext uri="{FF2B5EF4-FFF2-40B4-BE49-F238E27FC236}">
                <a16:creationId xmlns:a16="http://schemas.microsoft.com/office/drawing/2014/main" id="{8DEE410B-6FBD-FA3E-D56A-CE6098F6DFB2}"/>
              </a:ext>
            </a:extLst>
          </p:cNvPr>
          <p:cNvSpPr>
            <a:spLocks noGrp="1"/>
          </p:cNvSpPr>
          <p:nvPr>
            <p:ph idx="1"/>
          </p:nvPr>
        </p:nvSpPr>
        <p:spPr>
          <a:xfrm>
            <a:off x="628650" y="1356580"/>
            <a:ext cx="7886700" cy="4229313"/>
          </a:xfrm>
        </p:spPr>
        <p:txBody>
          <a:bodyPr>
            <a:normAutofit/>
          </a:bodyPr>
          <a:lstStyle/>
          <a:p>
            <a:pPr marL="0" indent="0">
              <a:buNone/>
            </a:pPr>
            <a:endParaRPr lang="de-AT" sz="1600"/>
          </a:p>
          <a:p>
            <a:pPr algn="l">
              <a:buFont typeface="Arial" panose="020B0604020202020204" pitchFamily="34" charset="0"/>
              <a:buChar char="•"/>
            </a:pPr>
            <a:r>
              <a:rPr lang="de-DE" sz="1800"/>
              <a:t>K</a:t>
            </a:r>
            <a:r>
              <a:rPr lang="de-DE" sz="1800" b="0" i="0">
                <a:effectLst/>
              </a:rPr>
              <a:t>ostenloser Zugang zur größten Erwachsenenbildungs-Community Europas</a:t>
            </a:r>
          </a:p>
          <a:p>
            <a:pPr algn="l">
              <a:buFont typeface="Arial" panose="020B0604020202020204" pitchFamily="34" charset="0"/>
              <a:buChar char="•"/>
            </a:pPr>
            <a:r>
              <a:rPr lang="de-DE" sz="1800" b="0" i="0">
                <a:effectLst/>
              </a:rPr>
              <a:t>Sie profitieren von aktuellstem Wissen und </a:t>
            </a:r>
            <a:r>
              <a:rPr lang="de-DE" sz="1800" b="0" i="0" err="1">
                <a:effectLst/>
              </a:rPr>
              <a:t>Know-How</a:t>
            </a:r>
            <a:endParaRPr lang="de-DE" sz="1800" b="0" i="0">
              <a:effectLst/>
            </a:endParaRPr>
          </a:p>
          <a:p>
            <a:pPr algn="l">
              <a:buFont typeface="Arial" panose="020B0604020202020204" pitchFamily="34" charset="0"/>
              <a:buChar char="•"/>
            </a:pPr>
            <a:r>
              <a:rPr lang="de-DE" sz="1800" b="0" i="0">
                <a:effectLst/>
              </a:rPr>
              <a:t>Sie können in Ihrer Sprache international kommunizieren</a:t>
            </a:r>
          </a:p>
          <a:p>
            <a:pPr algn="l">
              <a:buFont typeface="Arial" panose="020B0604020202020204" pitchFamily="34" charset="0"/>
              <a:buChar char="•"/>
            </a:pPr>
            <a:r>
              <a:rPr lang="de-DE" sz="1800" b="0" i="0">
                <a:effectLst/>
              </a:rPr>
              <a:t>Sie vernetzen sich mit mehr als 155.000 Kolleginnen und Kollegen in Europa</a:t>
            </a:r>
          </a:p>
          <a:p>
            <a:pPr algn="l">
              <a:buFont typeface="Arial" panose="020B0604020202020204" pitchFamily="34" charset="0"/>
              <a:buChar char="•"/>
            </a:pPr>
            <a:r>
              <a:rPr lang="de-DE" sz="1800" b="0" i="0">
                <a:effectLst/>
              </a:rPr>
              <a:t>Sie machen sich und Ihre Arbeit europaweit sichtbar</a:t>
            </a:r>
          </a:p>
          <a:p>
            <a:pPr algn="l">
              <a:buFont typeface="Arial" panose="020B0604020202020204" pitchFamily="34" charset="0"/>
              <a:buChar char="•"/>
            </a:pPr>
            <a:r>
              <a:rPr lang="de-DE" sz="1800" b="0" i="0">
                <a:effectLst/>
              </a:rPr>
              <a:t>Sie gestalten durch Ihre Beiträge und Kommentare aktiv die Erwachsenenbildung Europas mit</a:t>
            </a:r>
          </a:p>
          <a:p>
            <a:pPr marL="0" indent="0" algn="l">
              <a:buNone/>
            </a:pPr>
            <a:r>
              <a:rPr lang="de-DE" sz="1800" b="0" i="0">
                <a:effectLst/>
              </a:rPr>
              <a:t>    </a:t>
            </a:r>
            <a:r>
              <a:rPr lang="de-DE" b="0" i="0">
                <a:effectLst/>
                <a:hlinkClick r:id="rId2"/>
              </a:rPr>
              <a:t>https://epale.ec.europa.eu/en</a:t>
            </a:r>
            <a:endParaRPr lang="de-DE" b="0" i="0">
              <a:effectLst/>
            </a:endParaRPr>
          </a:p>
        </p:txBody>
      </p:sp>
      <p:pic>
        <p:nvPicPr>
          <p:cNvPr id="7" name="Grafik 6">
            <a:extLst>
              <a:ext uri="{FF2B5EF4-FFF2-40B4-BE49-F238E27FC236}">
                <a16:creationId xmlns:a16="http://schemas.microsoft.com/office/drawing/2014/main" id="{33DDEFFF-CFB5-5CBB-413A-0928AB6517CA}"/>
              </a:ext>
            </a:extLst>
          </p:cNvPr>
          <p:cNvPicPr>
            <a:picLocks noChangeAspect="1"/>
          </p:cNvPicPr>
          <p:nvPr/>
        </p:nvPicPr>
        <p:blipFill>
          <a:blip r:embed="rId3"/>
          <a:stretch>
            <a:fillRect/>
          </a:stretch>
        </p:blipFill>
        <p:spPr>
          <a:xfrm>
            <a:off x="5749783" y="694273"/>
            <a:ext cx="1835473" cy="577834"/>
          </a:xfrm>
          <a:prstGeom prst="rect">
            <a:avLst/>
          </a:prstGeom>
        </p:spPr>
      </p:pic>
      <p:pic>
        <p:nvPicPr>
          <p:cNvPr id="9" name="Grafik 8" descr="Ein Bild, das Muster, Quadrat, Grafiken, Symmetrie enthält.&#10;&#10;Automatisch generierte Beschreibung">
            <a:extLst>
              <a:ext uri="{FF2B5EF4-FFF2-40B4-BE49-F238E27FC236}">
                <a16:creationId xmlns:a16="http://schemas.microsoft.com/office/drawing/2014/main" id="{F21CAEE0-35E6-9393-0CCA-0FDF552B1BE9}"/>
              </a:ext>
            </a:extLst>
          </p:cNvPr>
          <p:cNvPicPr>
            <a:picLocks noChangeAspect="1"/>
          </p:cNvPicPr>
          <p:nvPr/>
        </p:nvPicPr>
        <p:blipFill>
          <a:blip r:embed="rId4"/>
          <a:stretch>
            <a:fillRect/>
          </a:stretch>
        </p:blipFill>
        <p:spPr>
          <a:xfrm>
            <a:off x="6739103" y="3429000"/>
            <a:ext cx="1886606" cy="1886606"/>
          </a:xfrm>
          <a:prstGeom prst="rect">
            <a:avLst/>
          </a:prstGeom>
        </p:spPr>
      </p:pic>
    </p:spTree>
    <p:extLst>
      <p:ext uri="{BB962C8B-B14F-4D97-AF65-F5344CB8AC3E}">
        <p14:creationId xmlns:p14="http://schemas.microsoft.com/office/powerpoint/2010/main" val="282495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EAB1-C53D-48C0-5008-1CB8B0503C24}"/>
              </a:ext>
            </a:extLst>
          </p:cNvPr>
          <p:cNvSpPr>
            <a:spLocks noGrp="1"/>
          </p:cNvSpPr>
          <p:nvPr>
            <p:ph type="title"/>
          </p:nvPr>
        </p:nvSpPr>
        <p:spPr/>
        <p:txBody>
          <a:bodyPr/>
          <a:lstStyle/>
          <a:p>
            <a:r>
              <a:rPr lang="de-DE"/>
              <a:t>Zusammenfassung </a:t>
            </a:r>
            <a:endParaRPr lang="de-AT"/>
          </a:p>
        </p:txBody>
      </p:sp>
      <p:sp>
        <p:nvSpPr>
          <p:cNvPr id="3" name="Content Placeholder 2">
            <a:extLst>
              <a:ext uri="{FF2B5EF4-FFF2-40B4-BE49-F238E27FC236}">
                <a16:creationId xmlns:a16="http://schemas.microsoft.com/office/drawing/2014/main" id="{EF5A9E4D-2FC7-F5D7-23A8-3170C0248E76}"/>
              </a:ext>
            </a:extLst>
          </p:cNvPr>
          <p:cNvSpPr>
            <a:spLocks noGrp="1"/>
          </p:cNvSpPr>
          <p:nvPr>
            <p:ph idx="1"/>
          </p:nvPr>
        </p:nvSpPr>
        <p:spPr/>
        <p:txBody>
          <a:bodyPr vert="horz" lIns="91440" tIns="45720" rIns="91440" bIns="45720" rtlCol="0" anchor="t">
            <a:normAutofit fontScale="70000" lnSpcReduction="20000"/>
          </a:bodyPr>
          <a:lstStyle/>
          <a:p>
            <a:r>
              <a:rPr lang="de-DE"/>
              <a:t>Überblick über das ECHOES Projekt</a:t>
            </a:r>
          </a:p>
          <a:p>
            <a:endParaRPr lang="de-DE"/>
          </a:p>
          <a:p>
            <a:r>
              <a:rPr lang="de-DE" err="1"/>
              <a:t>DigCompEdu</a:t>
            </a:r>
            <a:endParaRPr lang="de-DE"/>
          </a:p>
          <a:p>
            <a:endParaRPr lang="de-DE"/>
          </a:p>
          <a:p>
            <a:r>
              <a:rPr lang="de-DE"/>
              <a:t>OER – Open Educational Ressource</a:t>
            </a:r>
            <a:endParaRPr lang="de-DE" err="1">
              <a:cs typeface="Calibri"/>
            </a:endParaRPr>
          </a:p>
          <a:p>
            <a:endParaRPr lang="de-DE">
              <a:cs typeface="Calibri"/>
            </a:endParaRPr>
          </a:p>
          <a:p>
            <a:r>
              <a:rPr lang="de-DE">
                <a:cs typeface="Calibri"/>
              </a:rPr>
              <a:t>OER Commons</a:t>
            </a:r>
          </a:p>
          <a:p>
            <a:endParaRPr lang="de-DE">
              <a:cs typeface="Calibri"/>
            </a:endParaRPr>
          </a:p>
          <a:p>
            <a:r>
              <a:rPr lang="de-DE">
                <a:cs typeface="Calibri"/>
              </a:rPr>
              <a:t>ECHOES Homepage</a:t>
            </a:r>
          </a:p>
          <a:p>
            <a:endParaRPr lang="de-DE"/>
          </a:p>
          <a:p>
            <a:r>
              <a:rPr lang="de-DE" err="1"/>
              <a:t>ePale</a:t>
            </a:r>
            <a:endParaRPr lang="de-AT"/>
          </a:p>
        </p:txBody>
      </p:sp>
      <p:pic>
        <p:nvPicPr>
          <p:cNvPr id="5" name="Grafik 4">
            <a:extLst>
              <a:ext uri="{FF2B5EF4-FFF2-40B4-BE49-F238E27FC236}">
                <a16:creationId xmlns:a16="http://schemas.microsoft.com/office/drawing/2014/main" id="{6702867B-3294-AEE1-E5E5-DAE037F865BE}"/>
              </a:ext>
            </a:extLst>
          </p:cNvPr>
          <p:cNvPicPr>
            <a:picLocks noChangeAspect="1"/>
          </p:cNvPicPr>
          <p:nvPr/>
        </p:nvPicPr>
        <p:blipFill>
          <a:blip r:embed="rId2"/>
          <a:stretch>
            <a:fillRect/>
          </a:stretch>
        </p:blipFill>
        <p:spPr>
          <a:xfrm rot="20071968">
            <a:off x="4570568" y="2975122"/>
            <a:ext cx="3715144" cy="1325563"/>
          </a:xfrm>
          <a:prstGeom prst="rect">
            <a:avLst/>
          </a:prstGeom>
        </p:spPr>
      </p:pic>
    </p:spTree>
    <p:extLst>
      <p:ext uri="{BB962C8B-B14F-4D97-AF65-F5344CB8AC3E}">
        <p14:creationId xmlns:p14="http://schemas.microsoft.com/office/powerpoint/2010/main" val="1697948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083D6-54F0-A051-A543-DF3F7753EB5C}"/>
              </a:ext>
            </a:extLst>
          </p:cNvPr>
          <p:cNvSpPr>
            <a:spLocks noGrp="1"/>
          </p:cNvSpPr>
          <p:nvPr>
            <p:ph type="title"/>
          </p:nvPr>
        </p:nvSpPr>
        <p:spPr/>
        <p:txBody>
          <a:bodyPr/>
          <a:lstStyle/>
          <a:p>
            <a:r>
              <a:rPr lang="de-AT"/>
              <a:t>Feedback </a:t>
            </a:r>
          </a:p>
        </p:txBody>
      </p:sp>
      <p:sp>
        <p:nvSpPr>
          <p:cNvPr id="3" name="Inhaltsplatzhalter 2">
            <a:extLst>
              <a:ext uri="{FF2B5EF4-FFF2-40B4-BE49-F238E27FC236}">
                <a16:creationId xmlns:a16="http://schemas.microsoft.com/office/drawing/2014/main" id="{9E95AAB1-7D3B-FDFE-8CB2-FF06A5D35797}"/>
              </a:ext>
            </a:extLst>
          </p:cNvPr>
          <p:cNvSpPr>
            <a:spLocks noGrp="1"/>
          </p:cNvSpPr>
          <p:nvPr>
            <p:ph idx="1"/>
          </p:nvPr>
        </p:nvSpPr>
        <p:spPr/>
        <p:txBody>
          <a:bodyPr/>
          <a:lstStyle/>
          <a:p>
            <a:r>
              <a:rPr lang="de-AT"/>
              <a:t>Bitte scannen und ausfüllen. </a:t>
            </a:r>
          </a:p>
        </p:txBody>
      </p:sp>
      <p:pic>
        <p:nvPicPr>
          <p:cNvPr id="7" name="Grafik 6" descr="Ein Bild, das Text, Screenshot, Schrift, Kreis enthält.&#10;&#10;Automatisch generierte Beschreibung">
            <a:extLst>
              <a:ext uri="{FF2B5EF4-FFF2-40B4-BE49-F238E27FC236}">
                <a16:creationId xmlns:a16="http://schemas.microsoft.com/office/drawing/2014/main" id="{24973A69-DC78-F127-B0CA-44B42A4DA6DE}"/>
              </a:ext>
            </a:extLst>
          </p:cNvPr>
          <p:cNvPicPr>
            <a:picLocks noChangeAspect="1"/>
          </p:cNvPicPr>
          <p:nvPr/>
        </p:nvPicPr>
        <p:blipFill>
          <a:blip r:embed="rId2"/>
          <a:stretch>
            <a:fillRect/>
          </a:stretch>
        </p:blipFill>
        <p:spPr>
          <a:xfrm>
            <a:off x="2768600" y="2324437"/>
            <a:ext cx="3429000" cy="3429000"/>
          </a:xfrm>
          <a:prstGeom prst="rect">
            <a:avLst/>
          </a:prstGeom>
        </p:spPr>
      </p:pic>
    </p:spTree>
    <p:extLst>
      <p:ext uri="{BB962C8B-B14F-4D97-AF65-F5344CB8AC3E}">
        <p14:creationId xmlns:p14="http://schemas.microsoft.com/office/powerpoint/2010/main" val="128251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228A-E7F7-7C35-41F3-099318A3A2AE}"/>
              </a:ext>
            </a:extLst>
          </p:cNvPr>
          <p:cNvSpPr>
            <a:spLocks noGrp="1"/>
          </p:cNvSpPr>
          <p:nvPr>
            <p:ph type="title"/>
          </p:nvPr>
        </p:nvSpPr>
        <p:spPr/>
        <p:txBody>
          <a:bodyPr/>
          <a:lstStyle/>
          <a:p>
            <a:endParaRPr lang="de-AT"/>
          </a:p>
        </p:txBody>
      </p:sp>
      <p:sp>
        <p:nvSpPr>
          <p:cNvPr id="3" name="Content Placeholder 2">
            <a:extLst>
              <a:ext uri="{FF2B5EF4-FFF2-40B4-BE49-F238E27FC236}">
                <a16:creationId xmlns:a16="http://schemas.microsoft.com/office/drawing/2014/main" id="{6690CB7E-EC2D-5F93-BD75-75F69778A03F}"/>
              </a:ext>
            </a:extLst>
          </p:cNvPr>
          <p:cNvSpPr>
            <a:spLocks noGrp="1"/>
          </p:cNvSpPr>
          <p:nvPr>
            <p:ph idx="1"/>
          </p:nvPr>
        </p:nvSpPr>
        <p:spPr/>
        <p:txBody>
          <a:bodyPr/>
          <a:lstStyle/>
          <a:p>
            <a:endParaRPr lang="de-DE"/>
          </a:p>
          <a:p>
            <a:endParaRPr lang="de-DE"/>
          </a:p>
          <a:p>
            <a:pPr marL="0" indent="0" algn="ctr">
              <a:buNone/>
            </a:pPr>
            <a:endParaRPr lang="de-DE"/>
          </a:p>
          <a:p>
            <a:pPr marL="0" indent="0" algn="ctr">
              <a:buNone/>
            </a:pPr>
            <a:r>
              <a:rPr lang="de-DE" sz="6600"/>
              <a:t>DANKE </a:t>
            </a:r>
            <a:endParaRPr lang="de-AT" sz="6600"/>
          </a:p>
        </p:txBody>
      </p:sp>
    </p:spTree>
    <p:extLst>
      <p:ext uri="{BB962C8B-B14F-4D97-AF65-F5344CB8AC3E}">
        <p14:creationId xmlns:p14="http://schemas.microsoft.com/office/powerpoint/2010/main" val="399943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5ECD2-EDE0-A8CD-E348-633462D4B28A}"/>
              </a:ext>
            </a:extLst>
          </p:cNvPr>
          <p:cNvSpPr>
            <a:spLocks noGrp="1"/>
          </p:cNvSpPr>
          <p:nvPr>
            <p:ph type="title"/>
          </p:nvPr>
        </p:nvSpPr>
        <p:spPr/>
        <p:txBody>
          <a:bodyPr/>
          <a:lstStyle/>
          <a:p>
            <a:r>
              <a:rPr lang="de-DE"/>
              <a:t>Agenda</a:t>
            </a:r>
            <a:endParaRPr lang="de-AT"/>
          </a:p>
        </p:txBody>
      </p:sp>
      <p:sp>
        <p:nvSpPr>
          <p:cNvPr id="3" name="Content Placeholder 2">
            <a:extLst>
              <a:ext uri="{FF2B5EF4-FFF2-40B4-BE49-F238E27FC236}">
                <a16:creationId xmlns:a16="http://schemas.microsoft.com/office/drawing/2014/main" id="{358C7DD7-E3AB-50F9-7138-3BAD856F3126}"/>
              </a:ext>
            </a:extLst>
          </p:cNvPr>
          <p:cNvSpPr>
            <a:spLocks noGrp="1"/>
          </p:cNvSpPr>
          <p:nvPr>
            <p:ph idx="1"/>
          </p:nvPr>
        </p:nvSpPr>
        <p:spPr/>
        <p:txBody>
          <a:bodyPr vert="horz" lIns="91440" tIns="45720" rIns="91440" bIns="45720" rtlCol="0" anchor="t">
            <a:normAutofit fontScale="92500" lnSpcReduction="10000"/>
          </a:bodyPr>
          <a:lstStyle/>
          <a:p>
            <a:pPr>
              <a:lnSpc>
                <a:spcPct val="120000"/>
              </a:lnSpc>
              <a:buFontTx/>
              <a:buChar char="-"/>
            </a:pPr>
            <a:r>
              <a:rPr lang="de-DE"/>
              <a:t>Einführung ECHOES </a:t>
            </a:r>
          </a:p>
          <a:p>
            <a:pPr>
              <a:lnSpc>
                <a:spcPct val="120000"/>
              </a:lnSpc>
              <a:buFontTx/>
              <a:buChar char="-"/>
            </a:pPr>
            <a:r>
              <a:rPr lang="de-DE" err="1"/>
              <a:t>EduComp</a:t>
            </a:r>
            <a:r>
              <a:rPr lang="de-DE"/>
              <a:t> 			</a:t>
            </a:r>
          </a:p>
          <a:p>
            <a:pPr>
              <a:lnSpc>
                <a:spcPct val="120000"/>
              </a:lnSpc>
              <a:buFontTx/>
              <a:buChar char="-"/>
            </a:pPr>
            <a:r>
              <a:rPr lang="de-DE" err="1"/>
              <a:t>ToolKit</a:t>
            </a:r>
            <a:r>
              <a:rPr lang="de-DE"/>
              <a:t>		</a:t>
            </a:r>
          </a:p>
          <a:p>
            <a:pPr>
              <a:lnSpc>
                <a:spcPct val="120000"/>
              </a:lnSpc>
              <a:buFontTx/>
              <a:buChar char="-"/>
            </a:pPr>
            <a:r>
              <a:rPr lang="de-DE"/>
              <a:t>OER – Open Educational </a:t>
            </a:r>
            <a:r>
              <a:rPr lang="de-DE" err="1"/>
              <a:t>Resource</a:t>
            </a:r>
            <a:r>
              <a:rPr lang="de-DE"/>
              <a:t> (Live Demo) 	</a:t>
            </a:r>
            <a:endParaRPr lang="de-DE">
              <a:cs typeface="Calibri" panose="020F0502020204030204"/>
            </a:endParaRPr>
          </a:p>
          <a:p>
            <a:pPr>
              <a:lnSpc>
                <a:spcPct val="120000"/>
              </a:lnSpc>
              <a:buFontTx/>
              <a:buChar char="-"/>
            </a:pPr>
            <a:r>
              <a:rPr lang="de-DE"/>
              <a:t>ECHOES Homepage 		</a:t>
            </a:r>
          </a:p>
          <a:p>
            <a:pPr>
              <a:lnSpc>
                <a:spcPct val="120000"/>
              </a:lnSpc>
              <a:buFontTx/>
              <a:buChar char="-"/>
            </a:pPr>
            <a:r>
              <a:rPr lang="de-DE" err="1"/>
              <a:t>ePale</a:t>
            </a:r>
            <a:r>
              <a:rPr lang="de-DE"/>
              <a:t>		</a:t>
            </a:r>
          </a:p>
          <a:p>
            <a:pPr>
              <a:lnSpc>
                <a:spcPct val="120000"/>
              </a:lnSpc>
              <a:buFontTx/>
              <a:buChar char="-"/>
            </a:pPr>
            <a:r>
              <a:rPr lang="de-DE"/>
              <a:t>Zusammenfassung und Feedback</a:t>
            </a:r>
            <a:endParaRPr lang="de-AT"/>
          </a:p>
          <a:p>
            <a:pPr>
              <a:lnSpc>
                <a:spcPct val="200000"/>
              </a:lnSpc>
            </a:pPr>
            <a:endParaRPr lang="de-AT"/>
          </a:p>
        </p:txBody>
      </p:sp>
    </p:spTree>
    <p:extLst>
      <p:ext uri="{BB962C8B-B14F-4D97-AF65-F5344CB8AC3E}">
        <p14:creationId xmlns:p14="http://schemas.microsoft.com/office/powerpoint/2010/main" val="268366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80ACCEA-813F-AD3C-FF1A-CFD52287A035}"/>
              </a:ext>
            </a:extLst>
          </p:cNvPr>
          <p:cNvSpPr>
            <a:spLocks noGrp="1"/>
          </p:cNvSpPr>
          <p:nvPr>
            <p:ph idx="1"/>
          </p:nvPr>
        </p:nvSpPr>
        <p:spPr/>
        <p:txBody>
          <a:bodyPr>
            <a:normAutofit/>
          </a:bodyPr>
          <a:lstStyle/>
          <a:p>
            <a:pPr marL="0" indent="0" algn="just">
              <a:lnSpc>
                <a:spcPct val="150000"/>
              </a:lnSpc>
              <a:buNone/>
            </a:pPr>
            <a:r>
              <a:rPr lang="de-DE" sz="2400" b="0" i="0">
                <a:effectLst/>
                <a:latin typeface="Calibri" panose="020F0502020204030204" pitchFamily="34" charset="0"/>
                <a:ea typeface="Calibri" panose="020F0502020204030204" pitchFamily="34" charset="0"/>
                <a:cs typeface="Calibri" panose="020F0502020204030204" pitchFamily="34" charset="0"/>
              </a:rPr>
              <a:t>ECHOES ist ein europäisches Projekt, das darauf abzielt, Fachkräfte im Bereich der beruflichen Aus- und Weiterbildung auf die Verwaltung virtueller Schulungen und erweiterter Klassenzimmer vorzubereiten.</a:t>
            </a:r>
            <a:endParaRPr lang="de-DE" sz="240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022BFF69-6C0C-BF28-F4F4-6961CD2836E4}"/>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a:t>Was ist ECHOES</a:t>
            </a:r>
          </a:p>
        </p:txBody>
      </p:sp>
    </p:spTree>
    <p:extLst>
      <p:ext uri="{BB962C8B-B14F-4D97-AF65-F5344CB8AC3E}">
        <p14:creationId xmlns:p14="http://schemas.microsoft.com/office/powerpoint/2010/main" val="231995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49BE0-5E9B-570E-210B-8F166C574164}"/>
              </a:ext>
            </a:extLst>
          </p:cNvPr>
          <p:cNvSpPr>
            <a:spLocks noGrp="1"/>
          </p:cNvSpPr>
          <p:nvPr>
            <p:ph type="title"/>
          </p:nvPr>
        </p:nvSpPr>
        <p:spPr/>
        <p:txBody>
          <a:bodyPr/>
          <a:lstStyle/>
          <a:p>
            <a:r>
              <a:rPr lang="de-AT"/>
              <a:t>VET und WBL</a:t>
            </a:r>
          </a:p>
        </p:txBody>
      </p:sp>
      <p:sp>
        <p:nvSpPr>
          <p:cNvPr id="3" name="Inhaltsplatzhalter 2">
            <a:extLst>
              <a:ext uri="{FF2B5EF4-FFF2-40B4-BE49-F238E27FC236}">
                <a16:creationId xmlns:a16="http://schemas.microsoft.com/office/drawing/2014/main" id="{65AD5C61-2E88-E6D7-E6E2-03DD4AB8B8D6}"/>
              </a:ext>
            </a:extLst>
          </p:cNvPr>
          <p:cNvSpPr>
            <a:spLocks noGrp="1"/>
          </p:cNvSpPr>
          <p:nvPr>
            <p:ph idx="1"/>
          </p:nvPr>
        </p:nvSpPr>
        <p:spPr/>
        <p:txBody>
          <a:bodyPr vert="horz" lIns="91440" tIns="45720" rIns="91440" bIns="45720" rtlCol="0" anchor="t">
            <a:normAutofit/>
          </a:bodyPr>
          <a:lstStyle/>
          <a:p>
            <a:pPr marL="0" indent="0">
              <a:buNone/>
            </a:pPr>
            <a:r>
              <a:rPr lang="de-AT"/>
              <a:t>VET – </a:t>
            </a:r>
            <a:r>
              <a:rPr lang="de-AT" err="1"/>
              <a:t>Vocational</a:t>
            </a:r>
            <a:r>
              <a:rPr lang="de-AT"/>
              <a:t> Education and Training</a:t>
            </a:r>
          </a:p>
          <a:p>
            <a:pPr marL="0" indent="0" algn="just">
              <a:lnSpc>
                <a:spcPct val="150000"/>
              </a:lnSpc>
              <a:buNone/>
            </a:pPr>
            <a:r>
              <a:rPr lang="de-DE" sz="1500"/>
              <a:t>Die berufliche Aus- und Weiterbildung (VET) konzentriert sich auf die Bereitstellung praktischer Schulungen, die die Lernenden auf bestimmte Berufe, Berufe oder Sektoren vorbereiten.</a:t>
            </a:r>
            <a:endParaRPr lang="de-AT" sz="1500"/>
          </a:p>
          <a:p>
            <a:pPr marL="0" indent="0">
              <a:buNone/>
            </a:pPr>
            <a:r>
              <a:rPr lang="de-AT"/>
              <a:t>WBL – Work-</a:t>
            </a:r>
            <a:r>
              <a:rPr lang="de-AT" err="1"/>
              <a:t>Based</a:t>
            </a:r>
            <a:r>
              <a:rPr lang="de-AT"/>
              <a:t> Learning</a:t>
            </a:r>
          </a:p>
          <a:p>
            <a:pPr marL="0" indent="0" algn="just">
              <a:lnSpc>
                <a:spcPct val="150000"/>
              </a:lnSpc>
              <a:buNone/>
            </a:pPr>
            <a:r>
              <a:rPr lang="de-DE" sz="1500"/>
              <a:t>Work-</a:t>
            </a:r>
            <a:r>
              <a:rPr lang="de-DE" sz="1500" err="1"/>
              <a:t>based</a:t>
            </a:r>
            <a:r>
              <a:rPr lang="de-DE" sz="1500"/>
              <a:t> Learning zielt auf den Erwerb von Wissen, Fähigkeiten und Kompetenzen durch die Durchführung und Reflexion von Aufgaben in einem beruflichen Umfeld ab, und zwar entweder am Arbeitsplatz oder in einer Berufsbildungseinrichtung.</a:t>
            </a:r>
            <a:endParaRPr lang="de-AT" sz="1500"/>
          </a:p>
          <a:p>
            <a:pPr marL="0" indent="0">
              <a:buNone/>
            </a:pPr>
            <a:endParaRPr lang="de-AT">
              <a:cs typeface="Calibri"/>
            </a:endParaRPr>
          </a:p>
        </p:txBody>
      </p:sp>
    </p:spTree>
    <p:extLst>
      <p:ext uri="{BB962C8B-B14F-4D97-AF65-F5344CB8AC3E}">
        <p14:creationId xmlns:p14="http://schemas.microsoft.com/office/powerpoint/2010/main" val="3052391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31FDD-8BFB-21C5-A358-B339DFC6C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9D4C8-9739-6F36-1F2F-4338FDD58115}"/>
              </a:ext>
            </a:extLst>
          </p:cNvPr>
          <p:cNvSpPr>
            <a:spLocks noGrp="1"/>
          </p:cNvSpPr>
          <p:nvPr>
            <p:ph type="title"/>
          </p:nvPr>
        </p:nvSpPr>
        <p:spPr>
          <a:xfrm>
            <a:off x="628650" y="360365"/>
            <a:ext cx="7886700" cy="1325563"/>
          </a:xfrm>
        </p:spPr>
        <p:txBody>
          <a:bodyPr/>
          <a:lstStyle/>
          <a:p>
            <a:r>
              <a:rPr lang="it-IT"/>
              <a:t>KEY FACTS</a:t>
            </a:r>
            <a:r>
              <a:rPr lang="de-AT"/>
              <a:t> ECHOES</a:t>
            </a:r>
          </a:p>
        </p:txBody>
      </p:sp>
      <p:sp>
        <p:nvSpPr>
          <p:cNvPr id="3" name="Content Placeholder 2">
            <a:extLst>
              <a:ext uri="{FF2B5EF4-FFF2-40B4-BE49-F238E27FC236}">
                <a16:creationId xmlns:a16="http://schemas.microsoft.com/office/drawing/2014/main" id="{9834EF73-E162-121F-6A46-F2AB602CF571}"/>
              </a:ext>
            </a:extLst>
          </p:cNvPr>
          <p:cNvSpPr>
            <a:spLocks noGrp="1"/>
          </p:cNvSpPr>
          <p:nvPr>
            <p:ph idx="1"/>
          </p:nvPr>
        </p:nvSpPr>
        <p:spPr>
          <a:xfrm>
            <a:off x="628650" y="1844159"/>
            <a:ext cx="7886700" cy="3927812"/>
          </a:xfrm>
        </p:spPr>
        <p:txBody>
          <a:bodyPr>
            <a:normAutofit/>
          </a:bodyPr>
          <a:lstStyle/>
          <a:p>
            <a:r>
              <a:rPr lang="de-DE" sz="2000"/>
              <a:t>Projektleiter: </a:t>
            </a:r>
          </a:p>
          <a:p>
            <a:pPr lvl="1"/>
            <a:r>
              <a:rPr lang="de-DE" sz="2000"/>
              <a:t>Guglielmo </a:t>
            </a:r>
            <a:r>
              <a:rPr lang="de-DE" sz="2000" err="1"/>
              <a:t>Mazzarelli</a:t>
            </a:r>
            <a:r>
              <a:rPr lang="de-DE" sz="2000"/>
              <a:t> </a:t>
            </a:r>
            <a:r>
              <a:rPr lang="de-DE" sz="2000" err="1"/>
              <a:t>ASSforSEO</a:t>
            </a:r>
            <a:r>
              <a:rPr lang="de-DE" sz="2000"/>
              <a:t> (Italien) </a:t>
            </a:r>
            <a:r>
              <a:rPr lang="de-DE" sz="1400"/>
              <a:t>– Schulungsorganisation Rom</a:t>
            </a:r>
          </a:p>
          <a:p>
            <a:r>
              <a:rPr lang="de-AT" sz="2000"/>
              <a:t>Partner: </a:t>
            </a:r>
          </a:p>
          <a:p>
            <a:pPr lvl="1"/>
            <a:r>
              <a:rPr lang="de-AT" sz="2000"/>
              <a:t>t2i (Italien) </a:t>
            </a:r>
            <a:r>
              <a:rPr lang="de-AT" sz="1400"/>
              <a:t>- Agentur für Innovation</a:t>
            </a:r>
            <a:endParaRPr lang="de-AT" sz="2000"/>
          </a:p>
          <a:p>
            <a:pPr lvl="1"/>
            <a:r>
              <a:rPr lang="de-AT" sz="2000"/>
              <a:t>Infodef (Spanien)</a:t>
            </a:r>
            <a:r>
              <a:rPr lang="de-AT" sz="1400"/>
              <a:t> - Forschungsinstitut</a:t>
            </a:r>
            <a:endParaRPr lang="de-AT" sz="2000"/>
          </a:p>
          <a:p>
            <a:pPr lvl="1"/>
            <a:r>
              <a:rPr lang="de-AT" sz="2000"/>
              <a:t>Primorski tehnološki park d.o.o. (Slowenien)</a:t>
            </a:r>
            <a:r>
              <a:rPr lang="de-AT" sz="1400"/>
              <a:t> – Unterstützung Entwicklung</a:t>
            </a:r>
            <a:endParaRPr lang="de-AT" sz="2000"/>
          </a:p>
          <a:p>
            <a:pPr lvl="1"/>
            <a:r>
              <a:rPr lang="de-AT" sz="2000"/>
              <a:t>Wematica (Italien)</a:t>
            </a:r>
            <a:r>
              <a:rPr lang="de-AT" sz="1400"/>
              <a:t> – Software- und Websiteentwicklung </a:t>
            </a:r>
            <a:endParaRPr lang="de-AT" sz="2000"/>
          </a:p>
          <a:p>
            <a:pPr lvl="1"/>
            <a:r>
              <a:rPr lang="de-AT" sz="2000"/>
              <a:t>HTL Wolfsberg (Austria) </a:t>
            </a:r>
          </a:p>
          <a:p>
            <a:r>
              <a:rPr lang="de-AT" sz="2000"/>
              <a:t>Dauer: 30 Monate (31.12.2024)</a:t>
            </a:r>
          </a:p>
          <a:p>
            <a:endParaRPr lang="de-AT"/>
          </a:p>
        </p:txBody>
      </p:sp>
      <p:pic>
        <p:nvPicPr>
          <p:cNvPr id="1026" name="Picture 2" descr="Bildergebnis für t2i treviso">
            <a:extLst>
              <a:ext uri="{FF2B5EF4-FFF2-40B4-BE49-F238E27FC236}">
                <a16:creationId xmlns:a16="http://schemas.microsoft.com/office/drawing/2014/main" id="{7C20ACFA-15BA-869F-88A4-2445B24CA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857" y="483452"/>
            <a:ext cx="726132" cy="7261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ergebnis für infodef">
            <a:extLst>
              <a:ext uri="{FF2B5EF4-FFF2-40B4-BE49-F238E27FC236}">
                <a16:creationId xmlns:a16="http://schemas.microsoft.com/office/drawing/2014/main" id="{81FB0D0C-D64A-5D1F-DD4B-DD3951FDE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257" y="1385919"/>
            <a:ext cx="1045069" cy="4349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rgebnis für Primorski tehnološki">
            <a:extLst>
              <a:ext uri="{FF2B5EF4-FFF2-40B4-BE49-F238E27FC236}">
                <a16:creationId xmlns:a16="http://schemas.microsoft.com/office/drawing/2014/main" id="{C3BFC8EC-8475-ED07-C54F-AD2F20BD4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2552" y="510773"/>
            <a:ext cx="689493" cy="698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057D974-5044-B1B1-A45E-BD40800CCE27}"/>
              </a:ext>
            </a:extLst>
          </p:cNvPr>
          <p:cNvPicPr>
            <a:picLocks noChangeAspect="1"/>
          </p:cNvPicPr>
          <p:nvPr/>
        </p:nvPicPr>
        <p:blipFill>
          <a:blip r:embed="rId5"/>
          <a:stretch>
            <a:fillRect/>
          </a:stretch>
        </p:blipFill>
        <p:spPr>
          <a:xfrm>
            <a:off x="5730244" y="979317"/>
            <a:ext cx="1061082" cy="352328"/>
          </a:xfrm>
          <a:prstGeom prst="rect">
            <a:avLst/>
          </a:prstGeom>
        </p:spPr>
      </p:pic>
      <p:pic>
        <p:nvPicPr>
          <p:cNvPr id="1032" name="Picture 8" descr="Bildergebnis für htl wolfsberg">
            <a:extLst>
              <a:ext uri="{FF2B5EF4-FFF2-40B4-BE49-F238E27FC236}">
                <a16:creationId xmlns:a16="http://schemas.microsoft.com/office/drawing/2014/main" id="{0EAB7ED0-86BD-AD9F-3AA7-6565C4BD7D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9784" y="1290565"/>
            <a:ext cx="714309" cy="518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E12B005-25AE-33BC-C643-B84B3FD638A1}"/>
              </a:ext>
            </a:extLst>
          </p:cNvPr>
          <p:cNvPicPr>
            <a:picLocks noChangeAspect="1"/>
          </p:cNvPicPr>
          <p:nvPr/>
        </p:nvPicPr>
        <p:blipFill>
          <a:blip r:embed="rId7"/>
          <a:stretch>
            <a:fillRect/>
          </a:stretch>
        </p:blipFill>
        <p:spPr>
          <a:xfrm>
            <a:off x="5740673" y="498601"/>
            <a:ext cx="1050653" cy="426442"/>
          </a:xfrm>
          <a:prstGeom prst="rect">
            <a:avLst/>
          </a:prstGeom>
        </p:spPr>
      </p:pic>
    </p:spTree>
    <p:extLst>
      <p:ext uri="{BB962C8B-B14F-4D97-AF65-F5344CB8AC3E}">
        <p14:creationId xmlns:p14="http://schemas.microsoft.com/office/powerpoint/2010/main" val="326041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E0696A3-C0BF-2BF2-B846-3037F6BFB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992" y="1899891"/>
            <a:ext cx="2910533" cy="15672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0E89AE7-2353-BCF4-6A2A-C5BD0E698920}"/>
              </a:ext>
            </a:extLst>
          </p:cNvPr>
          <p:cNvSpPr>
            <a:spLocks noGrp="1"/>
          </p:cNvSpPr>
          <p:nvPr>
            <p:ph type="title"/>
          </p:nvPr>
        </p:nvSpPr>
        <p:spPr/>
        <p:txBody>
          <a:bodyPr/>
          <a:lstStyle/>
          <a:p>
            <a:r>
              <a:rPr lang="it-IT" err="1"/>
              <a:t>Projektmitglieder</a:t>
            </a:r>
            <a:endParaRPr lang="de-AT"/>
          </a:p>
        </p:txBody>
      </p:sp>
      <p:pic>
        <p:nvPicPr>
          <p:cNvPr id="4" name="Picture 2">
            <a:extLst>
              <a:ext uri="{FF2B5EF4-FFF2-40B4-BE49-F238E27FC236}">
                <a16:creationId xmlns:a16="http://schemas.microsoft.com/office/drawing/2014/main" id="{A0F88D43-15C3-B13D-E498-96E8E96DA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229" y="1899890"/>
            <a:ext cx="2910533" cy="15672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4C9405B-1386-C068-17A7-2DEBFF6EB6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31850" y="1899890"/>
            <a:ext cx="2910533" cy="15672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BB293302-0683-ECA3-B1A9-DA48DB9ABF53}"/>
              </a:ext>
            </a:extLst>
          </p:cNvPr>
          <p:cNvSpPr txBox="1"/>
          <p:nvPr/>
        </p:nvSpPr>
        <p:spPr>
          <a:xfrm>
            <a:off x="831850" y="3491064"/>
            <a:ext cx="3060833" cy="923330"/>
          </a:xfrm>
          <a:prstGeom prst="rect">
            <a:avLst/>
          </a:prstGeom>
          <a:noFill/>
        </p:spPr>
        <p:txBody>
          <a:bodyPr wrap="square" rtlCol="0">
            <a:spAutoFit/>
          </a:bodyPr>
          <a:lstStyle/>
          <a:p>
            <a:pPr algn="ctr"/>
            <a:r>
              <a:rPr lang="de-AT" b="1"/>
              <a:t>Martin Mitterer</a:t>
            </a:r>
          </a:p>
          <a:p>
            <a:pPr algn="ctr"/>
            <a:r>
              <a:rPr lang="de-AT"/>
              <a:t>Projektleiter</a:t>
            </a:r>
          </a:p>
          <a:p>
            <a:pPr algn="ctr"/>
            <a:r>
              <a:rPr lang="de-AT"/>
              <a:t>HTL Wolfsberg</a:t>
            </a:r>
          </a:p>
        </p:txBody>
      </p:sp>
      <p:pic>
        <p:nvPicPr>
          <p:cNvPr id="14" name="Grafik 13">
            <a:extLst>
              <a:ext uri="{FF2B5EF4-FFF2-40B4-BE49-F238E27FC236}">
                <a16:creationId xmlns:a16="http://schemas.microsoft.com/office/drawing/2014/main" id="{1FB026B6-F336-4E4A-4F09-85CE19F1DBFD}"/>
              </a:ext>
            </a:extLst>
          </p:cNvPr>
          <p:cNvPicPr>
            <a:picLocks noChangeAspect="1"/>
          </p:cNvPicPr>
          <p:nvPr/>
        </p:nvPicPr>
        <p:blipFill>
          <a:blip r:embed="rId4"/>
          <a:stretch>
            <a:fillRect/>
          </a:stretch>
        </p:blipFill>
        <p:spPr>
          <a:xfrm>
            <a:off x="5904957" y="1895232"/>
            <a:ext cx="1719809" cy="1571869"/>
          </a:xfrm>
          <a:prstGeom prst="rect">
            <a:avLst/>
          </a:prstGeom>
        </p:spPr>
      </p:pic>
      <p:sp>
        <p:nvSpPr>
          <p:cNvPr id="15" name="Textfeld 14">
            <a:extLst>
              <a:ext uri="{FF2B5EF4-FFF2-40B4-BE49-F238E27FC236}">
                <a16:creationId xmlns:a16="http://schemas.microsoft.com/office/drawing/2014/main" id="{5D9B8AF4-5DA4-D441-D00B-9BBEAEFE432D}"/>
              </a:ext>
            </a:extLst>
          </p:cNvPr>
          <p:cNvSpPr txBox="1"/>
          <p:nvPr/>
        </p:nvSpPr>
        <p:spPr>
          <a:xfrm>
            <a:off x="2936654" y="3491064"/>
            <a:ext cx="3060833" cy="646331"/>
          </a:xfrm>
          <a:prstGeom prst="rect">
            <a:avLst/>
          </a:prstGeom>
          <a:noFill/>
        </p:spPr>
        <p:txBody>
          <a:bodyPr wrap="square" rtlCol="0">
            <a:spAutoFit/>
          </a:bodyPr>
          <a:lstStyle/>
          <a:p>
            <a:pPr algn="ctr"/>
            <a:r>
              <a:rPr lang="de-AT" b="1"/>
              <a:t>Oliver Hutter</a:t>
            </a:r>
          </a:p>
          <a:p>
            <a:pPr algn="ctr"/>
            <a:r>
              <a:rPr lang="de-AT"/>
              <a:t>Techniker</a:t>
            </a:r>
          </a:p>
        </p:txBody>
      </p:sp>
      <p:sp>
        <p:nvSpPr>
          <p:cNvPr id="16" name="Textfeld 15">
            <a:extLst>
              <a:ext uri="{FF2B5EF4-FFF2-40B4-BE49-F238E27FC236}">
                <a16:creationId xmlns:a16="http://schemas.microsoft.com/office/drawing/2014/main" id="{B1B7E985-248D-D8A8-094A-F81ED22F3BBA}"/>
              </a:ext>
            </a:extLst>
          </p:cNvPr>
          <p:cNvSpPr txBox="1"/>
          <p:nvPr/>
        </p:nvSpPr>
        <p:spPr>
          <a:xfrm>
            <a:off x="5141692" y="3474673"/>
            <a:ext cx="3060833" cy="646331"/>
          </a:xfrm>
          <a:prstGeom prst="rect">
            <a:avLst/>
          </a:prstGeom>
          <a:noFill/>
        </p:spPr>
        <p:txBody>
          <a:bodyPr wrap="square" rtlCol="0">
            <a:spAutoFit/>
          </a:bodyPr>
          <a:lstStyle/>
          <a:p>
            <a:pPr algn="ctr"/>
            <a:r>
              <a:rPr lang="de-AT" b="1"/>
              <a:t>Thomas Kreuzer</a:t>
            </a:r>
          </a:p>
          <a:p>
            <a:pPr algn="ctr"/>
            <a:r>
              <a:rPr lang="de-AT"/>
              <a:t>Techniker</a:t>
            </a:r>
          </a:p>
        </p:txBody>
      </p:sp>
      <p:sp>
        <p:nvSpPr>
          <p:cNvPr id="17" name="Textfeld 16">
            <a:extLst>
              <a:ext uri="{FF2B5EF4-FFF2-40B4-BE49-F238E27FC236}">
                <a16:creationId xmlns:a16="http://schemas.microsoft.com/office/drawing/2014/main" id="{2E95D10F-1432-55A8-9967-3D72A67EEBF8}"/>
              </a:ext>
            </a:extLst>
          </p:cNvPr>
          <p:cNvSpPr txBox="1"/>
          <p:nvPr/>
        </p:nvSpPr>
        <p:spPr>
          <a:xfrm>
            <a:off x="1212739" y="5026653"/>
            <a:ext cx="3060833" cy="646331"/>
          </a:xfrm>
          <a:prstGeom prst="rect">
            <a:avLst/>
          </a:prstGeom>
          <a:noFill/>
        </p:spPr>
        <p:txBody>
          <a:bodyPr wrap="square" rtlCol="0">
            <a:spAutoFit/>
          </a:bodyPr>
          <a:lstStyle/>
          <a:p>
            <a:pPr algn="ctr"/>
            <a:r>
              <a:rPr lang="de-AT" b="1"/>
              <a:t>Andreas Schober</a:t>
            </a:r>
          </a:p>
          <a:p>
            <a:pPr algn="ctr"/>
            <a:r>
              <a:rPr lang="de-AT"/>
              <a:t>Übersetzer</a:t>
            </a:r>
          </a:p>
        </p:txBody>
      </p:sp>
      <p:sp>
        <p:nvSpPr>
          <p:cNvPr id="18" name="Textfeld 17">
            <a:extLst>
              <a:ext uri="{FF2B5EF4-FFF2-40B4-BE49-F238E27FC236}">
                <a16:creationId xmlns:a16="http://schemas.microsoft.com/office/drawing/2014/main" id="{7D0C1AA6-1F26-68DE-71A5-BB738DF15FED}"/>
              </a:ext>
            </a:extLst>
          </p:cNvPr>
          <p:cNvSpPr txBox="1"/>
          <p:nvPr/>
        </p:nvSpPr>
        <p:spPr>
          <a:xfrm>
            <a:off x="4641012" y="5017544"/>
            <a:ext cx="3060833" cy="646331"/>
          </a:xfrm>
          <a:prstGeom prst="rect">
            <a:avLst/>
          </a:prstGeom>
          <a:noFill/>
        </p:spPr>
        <p:txBody>
          <a:bodyPr wrap="square" rtlCol="0">
            <a:spAutoFit/>
          </a:bodyPr>
          <a:lstStyle/>
          <a:p>
            <a:pPr algn="ctr"/>
            <a:r>
              <a:rPr lang="de-AT" b="1"/>
              <a:t>Patrick Desenbekowitsch</a:t>
            </a:r>
          </a:p>
          <a:p>
            <a:pPr algn="ctr"/>
            <a:r>
              <a:rPr lang="de-AT"/>
              <a:t>Administration</a:t>
            </a:r>
          </a:p>
        </p:txBody>
      </p:sp>
    </p:spTree>
    <p:extLst>
      <p:ext uri="{BB962C8B-B14F-4D97-AF65-F5344CB8AC3E}">
        <p14:creationId xmlns:p14="http://schemas.microsoft.com/office/powerpoint/2010/main" val="132576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C3BFF7-2768-7558-CDA0-776FB3BA849B}"/>
              </a:ext>
            </a:extLst>
          </p:cNvPr>
          <p:cNvSpPr>
            <a:spLocks noGrp="1"/>
          </p:cNvSpPr>
          <p:nvPr>
            <p:ph type="title"/>
          </p:nvPr>
        </p:nvSpPr>
        <p:spPr>
          <a:xfrm>
            <a:off x="628650" y="338493"/>
            <a:ext cx="7886700" cy="1325563"/>
          </a:xfrm>
        </p:spPr>
        <p:txBody>
          <a:bodyPr/>
          <a:lstStyle/>
          <a:p>
            <a:r>
              <a:rPr lang="it-IT"/>
              <a:t>PROJEKT Resultate</a:t>
            </a:r>
          </a:p>
        </p:txBody>
      </p:sp>
      <p:graphicFrame>
        <p:nvGraphicFramePr>
          <p:cNvPr id="4" name="Segnaposto contenuto 3">
            <a:extLst>
              <a:ext uri="{FF2B5EF4-FFF2-40B4-BE49-F238E27FC236}">
                <a16:creationId xmlns:a16="http://schemas.microsoft.com/office/drawing/2014/main" id="{1F0803C2-E111-4E0F-89AA-BD61307FBB9F}"/>
              </a:ext>
            </a:extLst>
          </p:cNvPr>
          <p:cNvGraphicFramePr>
            <a:graphicFrameLocks noGrp="1"/>
          </p:cNvGraphicFramePr>
          <p:nvPr>
            <p:ph idx="1"/>
            <p:extLst>
              <p:ext uri="{D42A27DB-BD31-4B8C-83A1-F6EECF244321}">
                <p14:modId xmlns:p14="http://schemas.microsoft.com/office/powerpoint/2010/main" val="1623542348"/>
              </p:ext>
            </p:extLst>
          </p:nvPr>
        </p:nvGraphicFramePr>
        <p:xfrm>
          <a:off x="550415" y="1242875"/>
          <a:ext cx="8140824" cy="4376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a:extLst>
              <a:ext uri="{FF2B5EF4-FFF2-40B4-BE49-F238E27FC236}">
                <a16:creationId xmlns:a16="http://schemas.microsoft.com/office/drawing/2014/main" id="{A8664943-55F0-9DB4-10CB-FEE8B0476C8B}"/>
              </a:ext>
            </a:extLst>
          </p:cNvPr>
          <p:cNvSpPr txBox="1"/>
          <p:nvPr/>
        </p:nvSpPr>
        <p:spPr>
          <a:xfrm>
            <a:off x="550415" y="4845445"/>
            <a:ext cx="7964935" cy="369332"/>
          </a:xfrm>
          <a:prstGeom prst="rect">
            <a:avLst/>
          </a:prstGeom>
          <a:noFill/>
        </p:spPr>
        <p:txBody>
          <a:bodyPr wrap="square" rtlCol="0">
            <a:spAutoFit/>
          </a:bodyPr>
          <a:lstStyle/>
          <a:p>
            <a:pPr algn="ctr"/>
            <a:r>
              <a:rPr lang="it-IT" b="1" i="1">
                <a:solidFill>
                  <a:schemeClr val="accent5">
                    <a:lumMod val="50000"/>
                  </a:schemeClr>
                </a:solidFill>
              </a:rPr>
              <a:t>All the Project Outcomes / Results will be open- license and freely accessible</a:t>
            </a:r>
          </a:p>
        </p:txBody>
      </p:sp>
    </p:spTree>
    <p:extLst>
      <p:ext uri="{BB962C8B-B14F-4D97-AF65-F5344CB8AC3E}">
        <p14:creationId xmlns:p14="http://schemas.microsoft.com/office/powerpoint/2010/main" val="552173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BCD4-8304-C01D-CF1C-34D4F288FAF4}"/>
              </a:ext>
            </a:extLst>
          </p:cNvPr>
          <p:cNvSpPr>
            <a:spLocks noGrp="1"/>
          </p:cNvSpPr>
          <p:nvPr>
            <p:ph type="title"/>
          </p:nvPr>
        </p:nvSpPr>
        <p:spPr/>
        <p:txBody>
          <a:bodyPr>
            <a:noAutofit/>
          </a:bodyPr>
          <a:lstStyle/>
          <a:p>
            <a:r>
              <a:rPr lang="en-US" sz="3600"/>
              <a:t>European Framework for the Digital Competence of Educators: </a:t>
            </a:r>
            <a:r>
              <a:rPr lang="de-AT" sz="3600" err="1"/>
              <a:t>DigCompEdu</a:t>
            </a:r>
            <a:endParaRPr lang="de-AT" sz="3600"/>
          </a:p>
        </p:txBody>
      </p:sp>
      <p:sp>
        <p:nvSpPr>
          <p:cNvPr id="3" name="Content Placeholder 2">
            <a:extLst>
              <a:ext uri="{FF2B5EF4-FFF2-40B4-BE49-F238E27FC236}">
                <a16:creationId xmlns:a16="http://schemas.microsoft.com/office/drawing/2014/main" id="{E311AD2E-640D-84E9-4C47-4FADB273B8C3}"/>
              </a:ext>
            </a:extLst>
          </p:cNvPr>
          <p:cNvSpPr>
            <a:spLocks noGrp="1"/>
          </p:cNvSpPr>
          <p:nvPr>
            <p:ph idx="1"/>
          </p:nvPr>
        </p:nvSpPr>
        <p:spPr/>
        <p:txBody>
          <a:bodyPr>
            <a:normAutofit/>
          </a:bodyPr>
          <a:lstStyle/>
          <a:p>
            <a:pPr marL="0" indent="0">
              <a:buNone/>
            </a:pPr>
            <a:r>
              <a:rPr lang="de-DE" sz="1800" b="1"/>
              <a:t>Definition: </a:t>
            </a:r>
            <a:r>
              <a:rPr lang="de-DE" sz="1800"/>
              <a:t>Der Europäische Rahmen für die Digitale Kompetenz von Lehrenden (</a:t>
            </a:r>
            <a:r>
              <a:rPr lang="de-DE" sz="1800" err="1"/>
              <a:t>DigCompEdu</a:t>
            </a:r>
            <a:r>
              <a:rPr lang="de-DE" sz="1800"/>
              <a:t>) beschreibt, was es bedeutet, als Lehrkraft digital kompetent zu sein.</a:t>
            </a:r>
          </a:p>
          <a:p>
            <a:pPr marL="0" indent="0">
              <a:buNone/>
            </a:pPr>
            <a:endParaRPr lang="de-DE" sz="2400"/>
          </a:p>
          <a:p>
            <a:pPr marL="0" indent="0">
              <a:buNone/>
            </a:pPr>
            <a:r>
              <a:rPr lang="de-DE" sz="1800" b="1"/>
              <a:t>Ziel: </a:t>
            </a:r>
            <a:r>
              <a:rPr lang="de-DE" sz="1800"/>
              <a:t>Unterstützung der Entwicklung </a:t>
            </a:r>
          </a:p>
          <a:p>
            <a:pPr marL="0" indent="0">
              <a:buNone/>
            </a:pPr>
            <a:r>
              <a:rPr lang="de-DE" sz="1800"/>
              <a:t>spezifischer digitaler Kompetenzen </a:t>
            </a:r>
          </a:p>
          <a:p>
            <a:pPr marL="0" indent="0">
              <a:buNone/>
            </a:pPr>
            <a:r>
              <a:rPr lang="de-DE" sz="1800"/>
              <a:t>für Lehrende in Europa.</a:t>
            </a:r>
          </a:p>
          <a:p>
            <a:pPr marL="0" indent="0">
              <a:buNone/>
            </a:pPr>
            <a:endParaRPr lang="de-DE" sz="1800"/>
          </a:p>
          <a:p>
            <a:pPr marL="0" indent="0">
              <a:buNone/>
            </a:pPr>
            <a:r>
              <a:rPr lang="de-DE" sz="1800" b="1"/>
              <a:t>Anwendungsbereich: </a:t>
            </a:r>
            <a:r>
              <a:rPr lang="de-DE" sz="1800"/>
              <a:t>Für Lehrende </a:t>
            </a:r>
          </a:p>
          <a:p>
            <a:pPr marL="0" indent="0">
              <a:buNone/>
            </a:pPr>
            <a:r>
              <a:rPr lang="de-DE" sz="1800"/>
              <a:t>aller Bildungsstufen, von frühkindlicher </a:t>
            </a:r>
          </a:p>
          <a:p>
            <a:pPr marL="0" indent="0">
              <a:buNone/>
            </a:pPr>
            <a:r>
              <a:rPr lang="de-DE" sz="1800"/>
              <a:t>Bildung bis Erwachsenenbildung.</a:t>
            </a:r>
          </a:p>
        </p:txBody>
      </p:sp>
      <p:pic>
        <p:nvPicPr>
          <p:cNvPr id="7" name="Grafik 6">
            <a:extLst>
              <a:ext uri="{FF2B5EF4-FFF2-40B4-BE49-F238E27FC236}">
                <a16:creationId xmlns:a16="http://schemas.microsoft.com/office/drawing/2014/main" id="{15112306-521E-39E6-5F45-8FB5CA1A9B1C}"/>
              </a:ext>
            </a:extLst>
          </p:cNvPr>
          <p:cNvPicPr>
            <a:picLocks noChangeAspect="1"/>
          </p:cNvPicPr>
          <p:nvPr/>
        </p:nvPicPr>
        <p:blipFill>
          <a:blip r:embed="rId3"/>
          <a:stretch>
            <a:fillRect/>
          </a:stretch>
        </p:blipFill>
        <p:spPr>
          <a:xfrm>
            <a:off x="4685145" y="2648753"/>
            <a:ext cx="3191321" cy="2281556"/>
          </a:xfrm>
          <a:prstGeom prst="rect">
            <a:avLst/>
          </a:prstGeom>
        </p:spPr>
      </p:pic>
      <p:pic>
        <p:nvPicPr>
          <p:cNvPr id="9" name="Grafik 8">
            <a:extLst>
              <a:ext uri="{FF2B5EF4-FFF2-40B4-BE49-F238E27FC236}">
                <a16:creationId xmlns:a16="http://schemas.microsoft.com/office/drawing/2014/main" id="{A1CCA656-B409-81D1-9733-E931F4CB519B}"/>
              </a:ext>
            </a:extLst>
          </p:cNvPr>
          <p:cNvPicPr>
            <a:picLocks noChangeAspect="1"/>
          </p:cNvPicPr>
          <p:nvPr/>
        </p:nvPicPr>
        <p:blipFill>
          <a:blip r:embed="rId4"/>
          <a:stretch>
            <a:fillRect/>
          </a:stretch>
        </p:blipFill>
        <p:spPr>
          <a:xfrm>
            <a:off x="7454757" y="4402114"/>
            <a:ext cx="1309554" cy="1292015"/>
          </a:xfrm>
          <a:prstGeom prst="rect">
            <a:avLst/>
          </a:prstGeom>
        </p:spPr>
      </p:pic>
    </p:spTree>
    <p:extLst>
      <p:ext uri="{BB962C8B-B14F-4D97-AF65-F5344CB8AC3E}">
        <p14:creationId xmlns:p14="http://schemas.microsoft.com/office/powerpoint/2010/main" val="315725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4F285-3B78-5068-5CA3-BD56F598AB37}"/>
              </a:ext>
            </a:extLst>
          </p:cNvPr>
          <p:cNvSpPr>
            <a:spLocks noGrp="1"/>
          </p:cNvSpPr>
          <p:nvPr>
            <p:ph type="title"/>
          </p:nvPr>
        </p:nvSpPr>
        <p:spPr/>
        <p:txBody>
          <a:bodyPr/>
          <a:lstStyle/>
          <a:p>
            <a:r>
              <a:rPr lang="de-AT" err="1"/>
              <a:t>DigCompEdu</a:t>
            </a:r>
            <a:r>
              <a:rPr lang="de-AT"/>
              <a:t> - Struktur</a:t>
            </a:r>
          </a:p>
        </p:txBody>
      </p:sp>
      <p:pic>
        <p:nvPicPr>
          <p:cNvPr id="8" name="Inhaltsplatzhalter 7">
            <a:extLst>
              <a:ext uri="{FF2B5EF4-FFF2-40B4-BE49-F238E27FC236}">
                <a16:creationId xmlns:a16="http://schemas.microsoft.com/office/drawing/2014/main" id="{3DFEB0C1-BAC2-ADBB-41DA-27B213F219B1}"/>
              </a:ext>
            </a:extLst>
          </p:cNvPr>
          <p:cNvPicPr>
            <a:picLocks noGrp="1" noChangeAspect="1"/>
          </p:cNvPicPr>
          <p:nvPr>
            <p:ph idx="1"/>
          </p:nvPr>
        </p:nvPicPr>
        <p:blipFill>
          <a:blip r:embed="rId3"/>
          <a:stretch>
            <a:fillRect/>
          </a:stretch>
        </p:blipFill>
        <p:spPr>
          <a:xfrm>
            <a:off x="687861" y="1445757"/>
            <a:ext cx="7827489" cy="4185866"/>
          </a:xfrm>
          <a:prstGeom prst="rect">
            <a:avLst/>
          </a:prstGeom>
        </p:spPr>
      </p:pic>
    </p:spTree>
    <p:extLst>
      <p:ext uri="{BB962C8B-B14F-4D97-AF65-F5344CB8AC3E}">
        <p14:creationId xmlns:p14="http://schemas.microsoft.com/office/powerpoint/2010/main" val="2098901458"/>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862</Words>
  <Application>Microsoft Office PowerPoint</Application>
  <PresentationFormat>Bildschirmpräsentation (4:3)</PresentationFormat>
  <Paragraphs>171</Paragraphs>
  <Slides>18</Slides>
  <Notes>2</Notes>
  <HiddenSlides>2</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Aptos</vt:lpstr>
      <vt:lpstr>Arial</vt:lpstr>
      <vt:lpstr>Calibri</vt:lpstr>
      <vt:lpstr>Calibri Light</vt:lpstr>
      <vt:lpstr>Tema di Office</vt:lpstr>
      <vt:lpstr>PowerPoint-Präsentation</vt:lpstr>
      <vt:lpstr>Agenda</vt:lpstr>
      <vt:lpstr>Was ist ECHOES</vt:lpstr>
      <vt:lpstr>VET und WBL</vt:lpstr>
      <vt:lpstr>KEY FACTS ECHOES</vt:lpstr>
      <vt:lpstr>Projektmitglieder</vt:lpstr>
      <vt:lpstr>PROJEKT Resultate</vt:lpstr>
      <vt:lpstr>European Framework for the Digital Competence of Educators: DigCompEdu</vt:lpstr>
      <vt:lpstr>DigCompEdu - Struktur</vt:lpstr>
      <vt:lpstr>DigCompEdu - Struktur</vt:lpstr>
      <vt:lpstr>Toolkit</vt:lpstr>
      <vt:lpstr>OER – Open Educational Ressource</vt:lpstr>
      <vt:lpstr>OER Commons</vt:lpstr>
      <vt:lpstr>ECHOES Homepage</vt:lpstr>
      <vt:lpstr>ePale – Elekronische Plattform für Erwachsenenbildung  </vt:lpstr>
      <vt:lpstr>Zusammenfassung </vt:lpstr>
      <vt:lpstr>Feedback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1</dc:creator>
  <cp:lastModifiedBy>Lanzmaier-Ugri Katharina</cp:lastModifiedBy>
  <cp:revision>2</cp:revision>
  <dcterms:created xsi:type="dcterms:W3CDTF">2022-04-29T14:25:45Z</dcterms:created>
  <dcterms:modified xsi:type="dcterms:W3CDTF">2024-11-15T08:35:57Z</dcterms:modified>
</cp:coreProperties>
</file>