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"/>
  </p:handoutMasterIdLst>
  <p:sldIdLst>
    <p:sldId id="336" r:id="rId2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e Pließnig" initials="GP" lastIdx="1" clrIdx="0">
    <p:extLst>
      <p:ext uri="{19B8F6BF-5375-455C-9EA6-DF929625EA0E}">
        <p15:presenceInfo xmlns:p15="http://schemas.microsoft.com/office/powerpoint/2012/main" userId="Gabriele Pließni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handoutMaster" Target="handoutMasters/handout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940B-5039-47E8-B6E3-C45FB53453A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8486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378486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D08FF-A125-4DB9-8801-C556C8C12C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7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226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239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368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37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556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569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487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76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127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582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856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E648-02ED-46B4-9DC8-77A19B4FD776}" type="datetimeFigureOut">
              <a:rPr lang="de-AT" smtClean="0"/>
              <a:t>18.04.2025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183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244056" y="1001811"/>
            <a:ext cx="11258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</p:txBody>
      </p:sp>
      <p:pic>
        <p:nvPicPr>
          <p:cNvPr id="5" name="Audio UP">
            <a:hlinkClick r:id="" action="ppaction://media"/>
            <a:extLst>
              <a:ext uri="{FF2B5EF4-FFF2-40B4-BE49-F238E27FC236}">
                <a16:creationId xmlns:a16="http://schemas.microsoft.com/office/drawing/2014/main" id="{7D6BF2AC-8EE3-49D3-8901-AAA09C2D21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395" y="858578"/>
            <a:ext cx="9756350" cy="53785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26211" y="146649"/>
            <a:ext cx="825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Audio zum Thema Unterrichtsprinzipien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34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</Words>
  <Application>Microsoft Office PowerPoint</Application>
  <PresentationFormat>Breitbild</PresentationFormat>
  <Paragraphs>5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Hochschullehrgang Digital kompetente/r Lehrer/in</dc:title>
  <dc:creator>Ullreich</dc:creator>
  <cp:lastModifiedBy>Pließnig Gabriele</cp:lastModifiedBy>
  <cp:revision>184</cp:revision>
  <cp:lastPrinted>2022-05-12T09:26:55Z</cp:lastPrinted>
  <dcterms:created xsi:type="dcterms:W3CDTF">2019-10-10T13:09:07Z</dcterms:created>
  <dcterms:modified xsi:type="dcterms:W3CDTF">2025-04-18T15:43:10Z</dcterms:modified>
</cp:coreProperties>
</file>