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7" r:id="rId2"/>
  </p:sldIdLst>
  <p:sldSz cx="9144000" cy="6858000" type="screen4x3"/>
  <p:notesSz cx="6761163" cy="99425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942" cy="497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663" y="0"/>
            <a:ext cx="2929942" cy="497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740" y="4723326"/>
            <a:ext cx="5407683" cy="4473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493"/>
            <a:ext cx="2929942" cy="497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663" y="9443493"/>
            <a:ext cx="2929942" cy="497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0A3B22B-8B07-4321-8D09-2FBF3A1EA1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97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acman grau224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01"/>
          <a:stretch>
            <a:fillRect/>
          </a:stretch>
        </p:blipFill>
        <p:spPr bwMode="auto">
          <a:xfrm>
            <a:off x="5580063" y="333375"/>
            <a:ext cx="356552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8313" y="6165850"/>
            <a:ext cx="806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1200" b="1" smtClean="0">
                <a:solidFill>
                  <a:srgbClr val="B2003A"/>
                </a:solidFill>
              </a:rPr>
              <a:t>Pädagogische Hochschule Kärnten</a:t>
            </a:r>
            <a:r>
              <a:rPr lang="de-DE" sz="1200" smtClean="0">
                <a:solidFill>
                  <a:srgbClr val="B2003A"/>
                </a:solidFill>
              </a:rPr>
              <a:t>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</a:t>
            </a:r>
            <a:r>
              <a:rPr lang="de-DE" sz="1200" smtClean="0">
                <a:solidFill>
                  <a:srgbClr val="B2003A"/>
                </a:solidFill>
              </a:rPr>
              <a:t> Viktor Frankl Hochschule</a:t>
            </a:r>
          </a:p>
          <a:p>
            <a:pPr eaLnBrk="1" hangingPunct="1">
              <a:defRPr/>
            </a:pPr>
            <a:r>
              <a:rPr lang="de-DE" sz="1200" smtClean="0">
                <a:solidFill>
                  <a:srgbClr val="B2003A"/>
                </a:solidFill>
              </a:rPr>
              <a:t>A-9020 Klagenfurt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 Österreich</a:t>
            </a:r>
            <a:r>
              <a:rPr lang="de-DE" sz="1200" smtClean="0">
                <a:solidFill>
                  <a:srgbClr val="B2003A"/>
                </a:solidFill>
              </a:rPr>
              <a:t> | www.ph-kaernten.ac.at</a:t>
            </a:r>
            <a:endParaRPr lang="de-AT" sz="1200" smtClean="0">
              <a:solidFill>
                <a:srgbClr val="B2003A"/>
              </a:solidFill>
            </a:endParaRPr>
          </a:p>
        </p:txBody>
      </p:sp>
      <p:pic>
        <p:nvPicPr>
          <p:cNvPr id="6" name="Picture 9" descr="phk_logo_RGB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338"/>
            <a:ext cx="1439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2E12F-471F-40B1-9C4F-59CA150615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37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96373-3357-4380-A0EB-0B0A96430B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48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B1021-D265-49AA-806B-C8AFC1FA43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321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E42D8-4AEA-4D39-BC9C-D409A93115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241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C421C-64F9-4F7D-986F-8F79DBFDF25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18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CD541-3F2F-495C-9C70-1E66190B17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18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B6EA5-92EB-4C2B-B3F7-D4F87CE8FDB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7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31DB0-4111-4EDD-8E21-6A7F145B61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524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36497-41C9-46F9-9DB4-86F26EB506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54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7CB32-8E37-4FE5-8D0F-B5257CFE416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96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01D90-505F-4EEB-8C19-7FED73C8A8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48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cman grau224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01"/>
          <a:stretch>
            <a:fillRect/>
          </a:stretch>
        </p:blipFill>
        <p:spPr bwMode="auto">
          <a:xfrm>
            <a:off x="5580063" y="333375"/>
            <a:ext cx="356552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9945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267709-D68C-43EB-AC01-B3F041787E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2" name="Picture 8" descr="phk_logo_RGB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338"/>
            <a:ext cx="1439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68313" y="6165850"/>
            <a:ext cx="806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1200" b="1" smtClean="0">
                <a:solidFill>
                  <a:srgbClr val="B2003A"/>
                </a:solidFill>
              </a:rPr>
              <a:t>Pädagogische Hochschule Kärnten</a:t>
            </a:r>
            <a:r>
              <a:rPr lang="de-DE" sz="1200" smtClean="0">
                <a:solidFill>
                  <a:srgbClr val="B2003A"/>
                </a:solidFill>
              </a:rPr>
              <a:t>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</a:t>
            </a:r>
            <a:r>
              <a:rPr lang="de-DE" sz="1200" smtClean="0">
                <a:solidFill>
                  <a:srgbClr val="B2003A"/>
                </a:solidFill>
              </a:rPr>
              <a:t> Viktor Frankl Hochschule</a:t>
            </a:r>
          </a:p>
          <a:p>
            <a:pPr eaLnBrk="1" hangingPunct="1">
              <a:defRPr/>
            </a:pPr>
            <a:r>
              <a:rPr lang="de-DE" sz="1200" smtClean="0">
                <a:solidFill>
                  <a:srgbClr val="B2003A"/>
                </a:solidFill>
              </a:rPr>
              <a:t>A-9020 Klagenfurt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 Österreich</a:t>
            </a:r>
            <a:r>
              <a:rPr lang="de-DE" sz="1200" smtClean="0">
                <a:solidFill>
                  <a:srgbClr val="B2003A"/>
                </a:solidFill>
              </a:rPr>
              <a:t> | www.ph-kaernten.ac.at</a:t>
            </a:r>
            <a:endParaRPr lang="de-AT" sz="1200" smtClean="0">
              <a:solidFill>
                <a:srgbClr val="B2003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 smtClean="0"/>
              <a:t>Gruppenpuzzle</a:t>
            </a:r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de-DE" altLang="de-DE" dirty="0" smtClean="0"/>
              <a:t>Selbststudium</a:t>
            </a:r>
          </a:p>
          <a:p>
            <a:pPr marL="514350" indent="-514350">
              <a:buFontTx/>
              <a:buAutoNum type="arabicPeriod"/>
            </a:pPr>
            <a:endParaRPr lang="de-DE" altLang="de-DE" sz="1100" dirty="0" smtClean="0"/>
          </a:p>
          <a:p>
            <a:pPr marL="514350" indent="-514350">
              <a:buFontTx/>
              <a:buAutoNum type="arabicPeriod"/>
            </a:pPr>
            <a:r>
              <a:rPr lang="de-DE" altLang="de-DE" dirty="0" smtClean="0"/>
              <a:t>Expertenrunde: gemeinsam eine Mindmap zur Methode erstellen</a:t>
            </a:r>
          </a:p>
          <a:p>
            <a:pPr marL="514350" indent="-514350">
              <a:buFontTx/>
              <a:buAutoNum type="arabicPeriod"/>
            </a:pPr>
            <a:endParaRPr lang="de-DE" altLang="de-DE" sz="1100" dirty="0" smtClean="0"/>
          </a:p>
          <a:p>
            <a:pPr marL="514350" indent="-514350">
              <a:buFontTx/>
              <a:buAutoNum type="arabicPeriod"/>
            </a:pPr>
            <a:r>
              <a:rPr lang="de-DE" altLang="de-DE" smtClean="0"/>
              <a:t>Galeriegang</a:t>
            </a:r>
            <a:r>
              <a:rPr lang="de-DE" altLang="de-DE" smtClean="0"/>
              <a:t>: </a:t>
            </a:r>
            <a:endParaRPr lang="de-DE" altLang="de-DE" dirty="0" smtClean="0"/>
          </a:p>
          <a:p>
            <a:pPr marL="0" indent="0">
              <a:buNone/>
            </a:pPr>
            <a:r>
              <a:rPr lang="de-DE" altLang="de-DE" dirty="0"/>
              <a:t>	</a:t>
            </a:r>
            <a:r>
              <a:rPr lang="de-DE" altLang="de-DE" dirty="0" smtClean="0"/>
              <a:t>a) Methodenerklärung</a:t>
            </a:r>
          </a:p>
          <a:p>
            <a:pPr marL="0" indent="0">
              <a:buNone/>
            </a:pPr>
            <a:r>
              <a:rPr lang="de-DE" altLang="de-DE" dirty="0"/>
              <a:t>	</a:t>
            </a:r>
            <a:r>
              <a:rPr lang="de-DE" altLang="de-DE" dirty="0" smtClean="0"/>
              <a:t>b) gemeinsame Überlegungen, wie 	Methode eingesetzt werden könnte.</a:t>
            </a:r>
          </a:p>
          <a:p>
            <a:pPr marL="514350" indent="-514350">
              <a:buFontTx/>
              <a:buNone/>
            </a:pPr>
            <a:endParaRPr lang="de-DE" altLang="de-DE" sz="27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Benutzerdefiniertes Design</vt:lpstr>
      <vt:lpstr>Gruppenpuzzle</vt:lpstr>
    </vt:vector>
  </TitlesOfParts>
  <Company>BMBWK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Behaltewerte beim Lernen</dc:title>
  <dc:creator>andrea.embacher</dc:creator>
  <cp:lastModifiedBy>Andrea Embacher</cp:lastModifiedBy>
  <cp:revision>18</cp:revision>
  <cp:lastPrinted>2023-03-08T13:23:20Z</cp:lastPrinted>
  <dcterms:created xsi:type="dcterms:W3CDTF">2008-12-11T09:50:28Z</dcterms:created>
  <dcterms:modified xsi:type="dcterms:W3CDTF">2023-03-08T13:23:24Z</dcterms:modified>
</cp:coreProperties>
</file>