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9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9" tIns="45245" rIns="90489" bIns="452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A945F9-94D5-4BAC-B1DD-09A30B67FD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557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acman grau224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 smtClean="0">
                <a:solidFill>
                  <a:srgbClr val="B2003A"/>
                </a:solidFill>
              </a:rPr>
              <a:t>Pädagogische Hochschule Kärnten</a:t>
            </a:r>
            <a:r>
              <a:rPr lang="de-DE" sz="1200" smtClean="0">
                <a:solidFill>
                  <a:srgbClr val="B2003A"/>
                </a:solidFill>
              </a:rPr>
              <a:t>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 smtClean="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 smtClean="0">
                <a:solidFill>
                  <a:srgbClr val="B2003A"/>
                </a:solidFill>
              </a:rPr>
              <a:t>A-9020 Klagenfurt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 smtClean="0">
                <a:solidFill>
                  <a:srgbClr val="B2003A"/>
                </a:solidFill>
              </a:rPr>
              <a:t> | www.ph-kaernten.ac.at</a:t>
            </a:r>
            <a:endParaRPr lang="de-AT" sz="1200" smtClean="0">
              <a:solidFill>
                <a:srgbClr val="B2003A"/>
              </a:solidFill>
            </a:endParaRPr>
          </a:p>
        </p:txBody>
      </p:sp>
      <p:pic>
        <p:nvPicPr>
          <p:cNvPr id="6" name="Picture 9" descr="phk_logo_RG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FB614-0EE8-4B8D-9EDB-F600796CA0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49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DF805-3F2A-4D6A-9D72-6A89CFB389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83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FBE25-28F2-4B4E-A5A0-D89B9114D1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7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9DD6D-C7D4-4764-9C4F-B562B0ED12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55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8027C-BA28-473F-9B36-64D32CB25A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9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2C022-0A7D-4D8A-959A-94E0E8561D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985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B8F65-37C9-45CA-B100-48B6F98662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29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8652D-DB3F-4D37-BA00-946212B186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72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2AC6F-9090-4B20-8869-8968C07D47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99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5D08-8939-4839-9A1A-95CE16E2D9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82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046A3-9540-416A-A717-424317E0AB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25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cman grau224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01"/>
          <a:stretch>
            <a:fillRect/>
          </a:stretch>
        </p:blipFill>
        <p:spPr bwMode="auto">
          <a:xfrm>
            <a:off x="5580063" y="333375"/>
            <a:ext cx="3565525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9945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7BACE37-846D-47CD-A22F-3FF127892E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2" name="Picture 8" descr="phk_logo_RGB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0338"/>
            <a:ext cx="143986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68313" y="6165850"/>
            <a:ext cx="806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1200" b="1" smtClean="0">
                <a:solidFill>
                  <a:srgbClr val="B2003A"/>
                </a:solidFill>
              </a:rPr>
              <a:t>Pädagogische Hochschule Kärnten</a:t>
            </a:r>
            <a:r>
              <a:rPr lang="de-DE" sz="1200" smtClean="0">
                <a:solidFill>
                  <a:srgbClr val="B2003A"/>
                </a:solidFill>
              </a:rPr>
              <a:t>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</a:t>
            </a:r>
            <a:r>
              <a:rPr lang="de-DE" sz="1200" smtClean="0">
                <a:solidFill>
                  <a:srgbClr val="B2003A"/>
                </a:solidFill>
              </a:rPr>
              <a:t> Viktor Frankl Hochschule</a:t>
            </a:r>
          </a:p>
          <a:p>
            <a:pPr eaLnBrk="1" hangingPunct="1">
              <a:defRPr/>
            </a:pPr>
            <a:r>
              <a:rPr lang="de-DE" sz="1200" smtClean="0">
                <a:solidFill>
                  <a:srgbClr val="B2003A"/>
                </a:solidFill>
              </a:rPr>
              <a:t>A-9020 Klagenfurt </a:t>
            </a:r>
            <a:r>
              <a:rPr lang="de-DE" sz="1200" smtClean="0">
                <a:solidFill>
                  <a:srgbClr val="B2003A"/>
                </a:solidFill>
                <a:cs typeface="Arial" panose="020B0604020202020204" pitchFamily="34" charset="0"/>
              </a:rPr>
              <a:t>| Österreich</a:t>
            </a:r>
            <a:r>
              <a:rPr lang="de-DE" sz="1200" smtClean="0">
                <a:solidFill>
                  <a:srgbClr val="B2003A"/>
                </a:solidFill>
              </a:rPr>
              <a:t> | www.ph-kaernten.ac.at</a:t>
            </a:r>
            <a:endParaRPr lang="de-AT" sz="1200" smtClean="0">
              <a:solidFill>
                <a:srgbClr val="B2003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6994525" cy="1143000"/>
          </a:xfrm>
        </p:spPr>
        <p:txBody>
          <a:bodyPr/>
          <a:lstStyle/>
          <a:p>
            <a:pPr algn="ctr"/>
            <a:r>
              <a:rPr lang="de-DE" altLang="de-DE" smtClean="0"/>
              <a:t>Projekt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800" dirty="0" smtClean="0">
                <a:solidFill>
                  <a:srgbClr val="539368"/>
                </a:solidFill>
              </a:rPr>
              <a:t>Ziel/Ergebnis zu einem bestimmten Zeitpunkt</a:t>
            </a:r>
            <a:endParaRPr lang="de-DE" altLang="de-DE" sz="2800" dirty="0">
              <a:solidFill>
                <a:srgbClr val="539368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de-DE" altLang="de-DE" sz="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800" dirty="0">
                <a:solidFill>
                  <a:srgbClr val="FF9900"/>
                </a:solidFill>
              </a:rPr>
              <a:t>Ideen zur Zielerreichung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de-DE" altLang="de-DE" sz="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800" dirty="0"/>
              <a:t>Struktur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altLang="de-DE" sz="2000" dirty="0"/>
              <a:t>	</a:t>
            </a:r>
            <a:r>
              <a:rPr lang="de-DE" altLang="de-DE" sz="2200" dirty="0"/>
              <a:t>zeitlich – WANN soll WAS passieren bzw. erledigt sein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altLang="de-DE" sz="2200" dirty="0"/>
              <a:t>	sachlich – Welches Wissen/Info/Material brauchen wir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altLang="de-DE" sz="2200" dirty="0"/>
              <a:t>	personell – WER kümmert sich WORUM 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de-DE" altLang="de-DE" sz="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800" dirty="0">
                <a:solidFill>
                  <a:srgbClr val="0070C0"/>
                </a:solidFill>
              </a:rPr>
              <a:t>Dokumentation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de-DE" altLang="de-DE" sz="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de-DE" altLang="de-DE" sz="2800" dirty="0">
                <a:solidFill>
                  <a:srgbClr val="9A0000"/>
                </a:solidFill>
              </a:rPr>
              <a:t>Evaluation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altLang="de-DE" sz="2200" dirty="0">
                <a:solidFill>
                  <a:srgbClr val="9A0000"/>
                </a:solidFill>
              </a:rPr>
              <a:t>Zielerreichung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de-DE" altLang="de-DE" sz="2200" dirty="0" err="1">
                <a:solidFill>
                  <a:srgbClr val="9A0000"/>
                </a:solidFill>
              </a:rPr>
              <a:t>Lessons</a:t>
            </a:r>
            <a:r>
              <a:rPr lang="de-DE" altLang="de-DE" sz="2200" dirty="0">
                <a:solidFill>
                  <a:srgbClr val="9A0000"/>
                </a:solidFill>
              </a:rPr>
              <a:t> </a:t>
            </a:r>
            <a:r>
              <a:rPr lang="de-DE" altLang="de-DE" sz="2200" dirty="0" err="1">
                <a:solidFill>
                  <a:srgbClr val="9A0000"/>
                </a:solidFill>
              </a:rPr>
              <a:t>learned</a:t>
            </a:r>
            <a:endParaRPr lang="de-DE" altLang="de-DE" sz="2200" dirty="0">
              <a:solidFill>
                <a:srgbClr val="9A0000"/>
              </a:solidFill>
            </a:endParaRPr>
          </a:p>
          <a:p>
            <a:pPr marL="0" indent="0">
              <a:buFontTx/>
              <a:buNone/>
              <a:defRPr/>
            </a:pPr>
            <a:endParaRPr lang="de-DE" altLang="de-DE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6994525" cy="1143000"/>
          </a:xfrm>
        </p:spPr>
        <p:txBody>
          <a:bodyPr/>
          <a:lstStyle/>
          <a:p>
            <a:r>
              <a:rPr lang="de-DE" altLang="de-DE" smtClean="0"/>
              <a:t>Projektmanagement im Studium</a:t>
            </a:r>
          </a:p>
        </p:txBody>
      </p:sp>
      <p:pic>
        <p:nvPicPr>
          <p:cNvPr id="5123" name="Inhaltsplatzhalter 3" descr="Projekt_Phase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84313"/>
            <a:ext cx="6696075" cy="3600450"/>
          </a:xfrm>
        </p:spPr>
      </p:pic>
      <p:sp>
        <p:nvSpPr>
          <p:cNvPr id="5124" name="Textfeld 1"/>
          <p:cNvSpPr txBox="1">
            <a:spLocks noChangeArrowheads="1"/>
          </p:cNvSpPr>
          <p:nvPr/>
        </p:nvSpPr>
        <p:spPr bwMode="auto">
          <a:xfrm>
            <a:off x="900113" y="5589588"/>
            <a:ext cx="6624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u="sng"/>
              <a:t>Quelle</a:t>
            </a:r>
            <a:r>
              <a:rPr lang="de-DE" altLang="de-DE" sz="1200"/>
              <a:t>: Stöhler Claudia (2016): Projektmanagement im Studium. Vom Projektauftrag bis zur Abschlusspräsentation. Wiesbaden: Springer Fachmedien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Bildschirmpräsentation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Wingdings</vt:lpstr>
      <vt:lpstr>Benutzerdefiniertes Design</vt:lpstr>
      <vt:lpstr>Projekt</vt:lpstr>
      <vt:lpstr>Projektmanagement im Studium</vt:lpstr>
    </vt:vector>
  </TitlesOfParts>
  <Company>BMBWK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Behaltewerte beim Lernen</dc:title>
  <dc:creator>andrea.embacher</dc:creator>
  <cp:lastModifiedBy>andrea.embacher</cp:lastModifiedBy>
  <cp:revision>23</cp:revision>
  <cp:lastPrinted>2016-06-01T07:52:47Z</cp:lastPrinted>
  <dcterms:created xsi:type="dcterms:W3CDTF">2008-12-11T09:50:28Z</dcterms:created>
  <dcterms:modified xsi:type="dcterms:W3CDTF">2020-05-22T07:27:59Z</dcterms:modified>
</cp:coreProperties>
</file>