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"/>
  </p:notesMasterIdLst>
  <p:sldIdLst>
    <p:sldId id="257" r:id="rId2"/>
    <p:sldId id="259" r:id="rId3"/>
  </p:sldIdLst>
  <p:sldSz cx="9144000" cy="6858000" type="screen4x3"/>
  <p:notesSz cx="6797675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9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9" tIns="45245" rIns="90489" bIns="4524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9" tIns="45245" rIns="90489" bIns="4524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9" tIns="45245" rIns="90489" bIns="452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9" tIns="45245" rIns="90489" bIns="4524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9" tIns="45245" rIns="90489" bIns="4524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2A945F9-94D5-4BAC-B1DD-09A30B67FD0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05578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acman grau224"/>
          <p:cNvPicPr>
            <a:picLocks noChangeAspect="1" noChangeArrowheads="1"/>
          </p:cNvPicPr>
          <p:nvPr/>
        </p:nvPicPr>
        <p:blipFill>
          <a:blip r:embed="rId2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701"/>
          <a:stretch>
            <a:fillRect/>
          </a:stretch>
        </p:blipFill>
        <p:spPr bwMode="auto">
          <a:xfrm>
            <a:off x="5580063" y="333375"/>
            <a:ext cx="3565525" cy="554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68313" y="6165850"/>
            <a:ext cx="80629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de-DE" sz="1200" b="1" smtClean="0">
                <a:solidFill>
                  <a:srgbClr val="B2003A"/>
                </a:solidFill>
              </a:rPr>
              <a:t>Pädagogische Hochschule Kärnten</a:t>
            </a:r>
            <a:r>
              <a:rPr lang="de-DE" sz="1200" smtClean="0">
                <a:solidFill>
                  <a:srgbClr val="B2003A"/>
                </a:solidFill>
              </a:rPr>
              <a:t> </a:t>
            </a:r>
            <a:r>
              <a:rPr lang="de-DE" sz="1200" smtClean="0">
                <a:solidFill>
                  <a:srgbClr val="B2003A"/>
                </a:solidFill>
                <a:cs typeface="Arial" panose="020B0604020202020204" pitchFamily="34" charset="0"/>
              </a:rPr>
              <a:t>|</a:t>
            </a:r>
            <a:r>
              <a:rPr lang="de-DE" sz="1200" smtClean="0">
                <a:solidFill>
                  <a:srgbClr val="B2003A"/>
                </a:solidFill>
              </a:rPr>
              <a:t> Viktor Frankl Hochschule</a:t>
            </a:r>
          </a:p>
          <a:p>
            <a:pPr eaLnBrk="1" hangingPunct="1">
              <a:defRPr/>
            </a:pPr>
            <a:r>
              <a:rPr lang="de-DE" sz="1200" smtClean="0">
                <a:solidFill>
                  <a:srgbClr val="B2003A"/>
                </a:solidFill>
              </a:rPr>
              <a:t>A-9020 Klagenfurt </a:t>
            </a:r>
            <a:r>
              <a:rPr lang="de-DE" sz="1200" smtClean="0">
                <a:solidFill>
                  <a:srgbClr val="B2003A"/>
                </a:solidFill>
                <a:cs typeface="Arial" panose="020B0604020202020204" pitchFamily="34" charset="0"/>
              </a:rPr>
              <a:t>| Österreich</a:t>
            </a:r>
            <a:r>
              <a:rPr lang="de-DE" sz="1200" smtClean="0">
                <a:solidFill>
                  <a:srgbClr val="B2003A"/>
                </a:solidFill>
              </a:rPr>
              <a:t> | www.ph-kaernten.ac.at</a:t>
            </a:r>
            <a:endParaRPr lang="de-AT" sz="1200" smtClean="0">
              <a:solidFill>
                <a:srgbClr val="B2003A"/>
              </a:solidFill>
            </a:endParaRPr>
          </a:p>
        </p:txBody>
      </p:sp>
      <p:pic>
        <p:nvPicPr>
          <p:cNvPr id="6" name="Picture 9" descr="phk_logo_RGB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160338"/>
            <a:ext cx="1439863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886200"/>
            <a:ext cx="7775575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FB614-0EE8-4B8D-9EDB-F600796CA0F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5497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DF805-3F2A-4D6A-9D72-6A89CFB3897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2839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FBE25-28F2-4B4E-A5A0-D89B9114D18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474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9DD6D-C7D4-4764-9C4F-B562B0ED12A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3556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8027C-BA28-473F-9B36-64D32CB25AA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490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2C022-0A7D-4D8A-959A-94E0E8561DA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9851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B8F65-37C9-45CA-B100-48B6F986623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1294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8652D-DB3F-4D37-BA00-946212B1863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7726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2AC6F-9090-4B20-8869-8968C07D470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3990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15D08-8939-4839-9A1A-95CE16E2D97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9822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046A3-9540-416A-A717-424317E0ABE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4254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acman grau224"/>
          <p:cNvPicPr>
            <a:picLocks noChangeAspect="1" noChangeArrowheads="1"/>
          </p:cNvPicPr>
          <p:nvPr/>
        </p:nvPicPr>
        <p:blipFill>
          <a:blip r:embed="rId13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701"/>
          <a:stretch>
            <a:fillRect/>
          </a:stretch>
        </p:blipFill>
        <p:spPr bwMode="auto">
          <a:xfrm>
            <a:off x="5580063" y="333375"/>
            <a:ext cx="3565525" cy="554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9945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7BACE37-846D-47CD-A22F-3FF127892E1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pic>
        <p:nvPicPr>
          <p:cNvPr id="1032" name="Picture 8" descr="phk_logo_RGB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160338"/>
            <a:ext cx="1439863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468313" y="6165850"/>
            <a:ext cx="80629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de-DE" sz="1200" b="1" smtClean="0">
                <a:solidFill>
                  <a:srgbClr val="B2003A"/>
                </a:solidFill>
              </a:rPr>
              <a:t>Pädagogische Hochschule Kärnten</a:t>
            </a:r>
            <a:r>
              <a:rPr lang="de-DE" sz="1200" smtClean="0">
                <a:solidFill>
                  <a:srgbClr val="B2003A"/>
                </a:solidFill>
              </a:rPr>
              <a:t> </a:t>
            </a:r>
            <a:r>
              <a:rPr lang="de-DE" sz="1200" smtClean="0">
                <a:solidFill>
                  <a:srgbClr val="B2003A"/>
                </a:solidFill>
                <a:cs typeface="Arial" panose="020B0604020202020204" pitchFamily="34" charset="0"/>
              </a:rPr>
              <a:t>|</a:t>
            </a:r>
            <a:r>
              <a:rPr lang="de-DE" sz="1200" smtClean="0">
                <a:solidFill>
                  <a:srgbClr val="B2003A"/>
                </a:solidFill>
              </a:rPr>
              <a:t> Viktor Frankl Hochschule</a:t>
            </a:r>
          </a:p>
          <a:p>
            <a:pPr eaLnBrk="1" hangingPunct="1">
              <a:defRPr/>
            </a:pPr>
            <a:r>
              <a:rPr lang="de-DE" sz="1200" smtClean="0">
                <a:solidFill>
                  <a:srgbClr val="B2003A"/>
                </a:solidFill>
              </a:rPr>
              <a:t>A-9020 Klagenfurt </a:t>
            </a:r>
            <a:r>
              <a:rPr lang="de-DE" sz="1200" smtClean="0">
                <a:solidFill>
                  <a:srgbClr val="B2003A"/>
                </a:solidFill>
                <a:cs typeface="Arial" panose="020B0604020202020204" pitchFamily="34" charset="0"/>
              </a:rPr>
              <a:t>| Österreich</a:t>
            </a:r>
            <a:r>
              <a:rPr lang="de-DE" sz="1200" smtClean="0">
                <a:solidFill>
                  <a:srgbClr val="B2003A"/>
                </a:solidFill>
              </a:rPr>
              <a:t> | www.ph-kaernten.ac.at</a:t>
            </a:r>
            <a:endParaRPr lang="de-AT" sz="1200" smtClean="0">
              <a:solidFill>
                <a:srgbClr val="B2003A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6994525" cy="1143000"/>
          </a:xfrm>
        </p:spPr>
        <p:txBody>
          <a:bodyPr/>
          <a:lstStyle/>
          <a:p>
            <a:pPr algn="ctr"/>
            <a:r>
              <a:rPr lang="de-DE" altLang="de-DE" smtClean="0"/>
              <a:t>Projekt</a:t>
            </a:r>
          </a:p>
        </p:txBody>
      </p:sp>
      <p:sp>
        <p:nvSpPr>
          <p:cNvPr id="5123" name="Inhaltsplatzhalt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52596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de-DE" altLang="de-DE" sz="2800" dirty="0" smtClean="0">
                <a:solidFill>
                  <a:srgbClr val="539368"/>
                </a:solidFill>
              </a:rPr>
              <a:t>Ziel/Ergebnis zu einem bestimmten Zeitpunkt</a:t>
            </a:r>
            <a:endParaRPr lang="de-DE" altLang="de-DE" sz="2800" dirty="0">
              <a:solidFill>
                <a:srgbClr val="539368"/>
              </a:solidFill>
            </a:endParaRPr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de-DE" altLang="de-DE" sz="800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de-DE" altLang="de-DE" sz="2800" dirty="0">
                <a:solidFill>
                  <a:srgbClr val="FF9900"/>
                </a:solidFill>
              </a:rPr>
              <a:t>Ideen zur Zielerreichung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de-DE" altLang="de-DE" sz="800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de-DE" altLang="de-DE" sz="2800" dirty="0"/>
              <a:t>Struktur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de-DE" altLang="de-DE" sz="2000" dirty="0"/>
              <a:t>	</a:t>
            </a:r>
            <a:r>
              <a:rPr lang="de-DE" altLang="de-DE" sz="2200" dirty="0"/>
              <a:t>zeitlich – WANN soll WAS passieren bzw. erledigt sein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de-DE" altLang="de-DE" sz="2200" dirty="0"/>
              <a:t>	sachlich – Welches Wissen/Info/Material brauchen wir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de-DE" altLang="de-DE" sz="2200" dirty="0"/>
              <a:t>	personell – WER kümmert sich WORUM </a:t>
            </a:r>
          </a:p>
          <a:p>
            <a:pPr marL="457200" lvl="1" indent="0">
              <a:spcBef>
                <a:spcPts val="0"/>
              </a:spcBef>
              <a:buFontTx/>
              <a:buNone/>
              <a:defRPr/>
            </a:pPr>
            <a:endParaRPr lang="de-DE" altLang="de-DE" sz="800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de-DE" altLang="de-DE" sz="2800" dirty="0">
                <a:solidFill>
                  <a:srgbClr val="0070C0"/>
                </a:solidFill>
              </a:rPr>
              <a:t>Dokumentation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de-DE" altLang="de-DE" sz="800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de-DE" altLang="de-DE" sz="2800" dirty="0">
                <a:solidFill>
                  <a:srgbClr val="9A0000"/>
                </a:solidFill>
              </a:rPr>
              <a:t>Evaluation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de-DE" altLang="de-DE" sz="2200" dirty="0">
                <a:solidFill>
                  <a:srgbClr val="9A0000"/>
                </a:solidFill>
              </a:rPr>
              <a:t>Zielerreichung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de-DE" altLang="de-DE" sz="2200" dirty="0" err="1">
                <a:solidFill>
                  <a:srgbClr val="9A0000"/>
                </a:solidFill>
              </a:rPr>
              <a:t>Lessons</a:t>
            </a:r>
            <a:r>
              <a:rPr lang="de-DE" altLang="de-DE" sz="2200" dirty="0">
                <a:solidFill>
                  <a:srgbClr val="9A0000"/>
                </a:solidFill>
              </a:rPr>
              <a:t> </a:t>
            </a:r>
            <a:r>
              <a:rPr lang="de-DE" altLang="de-DE" sz="2200" dirty="0" err="1">
                <a:solidFill>
                  <a:srgbClr val="9A0000"/>
                </a:solidFill>
              </a:rPr>
              <a:t>learned</a:t>
            </a:r>
            <a:endParaRPr lang="de-DE" altLang="de-DE" sz="2200" dirty="0">
              <a:solidFill>
                <a:srgbClr val="9A0000"/>
              </a:solidFill>
            </a:endParaRPr>
          </a:p>
          <a:p>
            <a:pPr marL="0" indent="0">
              <a:buFontTx/>
              <a:buNone/>
              <a:defRPr/>
            </a:pPr>
            <a:endParaRPr lang="de-DE" altLang="de-DE" sz="2000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6994525" cy="1143000"/>
          </a:xfrm>
        </p:spPr>
        <p:txBody>
          <a:bodyPr/>
          <a:lstStyle/>
          <a:p>
            <a:r>
              <a:rPr lang="de-DE" altLang="de-DE" smtClean="0"/>
              <a:t>Projektmanagement im Studium</a:t>
            </a:r>
          </a:p>
        </p:txBody>
      </p:sp>
      <p:pic>
        <p:nvPicPr>
          <p:cNvPr id="5123" name="Inhaltsplatzhalter 3" descr="Projekt_Phasen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1484313"/>
            <a:ext cx="6696075" cy="3600450"/>
          </a:xfrm>
        </p:spPr>
      </p:pic>
      <p:sp>
        <p:nvSpPr>
          <p:cNvPr id="5124" name="Textfeld 1"/>
          <p:cNvSpPr txBox="1">
            <a:spLocks noChangeArrowheads="1"/>
          </p:cNvSpPr>
          <p:nvPr/>
        </p:nvSpPr>
        <p:spPr bwMode="auto">
          <a:xfrm>
            <a:off x="900113" y="5589588"/>
            <a:ext cx="66246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200" u="sng"/>
              <a:t>Quelle</a:t>
            </a:r>
            <a:r>
              <a:rPr lang="de-DE" altLang="de-DE" sz="1200"/>
              <a:t>: Stöhler Claudia (2016): Projektmanagement im Studium. Vom Projektauftrag bis zur Abschlusspräsentation. Wiesbaden: Springer Fachmedien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</Words>
  <Application>Microsoft Office PowerPoint</Application>
  <PresentationFormat>Bildschirmpräsentation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Wingdings</vt:lpstr>
      <vt:lpstr>Benutzerdefiniertes Design</vt:lpstr>
      <vt:lpstr>Projekt</vt:lpstr>
      <vt:lpstr>Projektmanagement im Studium</vt:lpstr>
    </vt:vector>
  </TitlesOfParts>
  <Company>BMBWK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Behaltewerte beim Lernen</dc:title>
  <dc:creator>andrea.embacher</dc:creator>
  <cp:lastModifiedBy>andrea.embacher</cp:lastModifiedBy>
  <cp:revision>23</cp:revision>
  <cp:lastPrinted>2016-06-01T07:52:47Z</cp:lastPrinted>
  <dcterms:created xsi:type="dcterms:W3CDTF">2008-12-11T09:50:28Z</dcterms:created>
  <dcterms:modified xsi:type="dcterms:W3CDTF">2020-05-22T07:27:59Z</dcterms:modified>
</cp:coreProperties>
</file>