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5FA8"/>
    <a:srgbClr val="FFFC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EE4CE7-7FA5-C8B8-C5B1-ABF715598A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CFEEB8A-9CBF-A442-B82D-A2D5EC6552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E5E363E-FE46-ED7F-133D-2F5EC2A2E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EDE4-2F60-47FA-9CC1-DB567455156C}" type="datetimeFigureOut">
              <a:rPr lang="de-DE" smtClean="0"/>
              <a:t>09.05.2025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78DDC3-3E18-D4BF-52F1-26567C613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EC2BA2-708F-FF69-2B49-7760D0499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6DF1-AAEC-476F-8151-A9D81940DF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4185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B58215-B9A4-99A4-A0DD-BEDBBAF46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03E1850-DDB8-A98C-99CA-9ED4E50CEF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00F0D33-7856-153A-D811-DD22EDBA1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EDE4-2F60-47FA-9CC1-DB567455156C}" type="datetimeFigureOut">
              <a:rPr lang="de-DE" smtClean="0"/>
              <a:t>09.05.2025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B71C6B-58E5-0D46-BF6B-9B1DBB13B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BE3B9D-B83D-0722-94BB-517247CF2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6DF1-AAEC-476F-8151-A9D81940DF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0543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7856360-DED8-0AAC-15B3-3591027805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8EBD230-EF65-5225-68B7-877DE91B9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DFEE7D-E16B-A81E-FD24-C2DA66687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EDE4-2F60-47FA-9CC1-DB567455156C}" type="datetimeFigureOut">
              <a:rPr lang="de-DE" smtClean="0"/>
              <a:t>09.05.2025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F02FCAF-9920-DB9D-E002-CBFDA8B0D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E6C098-C860-3A36-82B0-8C9B94942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6DF1-AAEC-476F-8151-A9D81940DF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2465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E248EC-9166-C9BF-FF11-6B439C031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769D74-717A-D7FA-BD3E-9487E3AD7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278131-2068-6CC2-8202-F8BC971A1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EDE4-2F60-47FA-9CC1-DB567455156C}" type="datetimeFigureOut">
              <a:rPr lang="de-DE" smtClean="0"/>
              <a:t>09.05.2025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04ABE8-C44F-E88B-3AE4-7EEA7CBD7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1CDB86-69EE-DB26-3306-55E06BE06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6DF1-AAEC-476F-8151-A9D81940DF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4199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CF16F2-E2B0-A48F-49F5-C4C3BBF96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8D5D92C-B7AA-AE4D-3687-48FCC35CC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A88BDA-781F-53A6-F424-1FDD49F77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EDE4-2F60-47FA-9CC1-DB567455156C}" type="datetimeFigureOut">
              <a:rPr lang="de-DE" smtClean="0"/>
              <a:t>09.05.2025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D06604-150E-07E9-68BB-9FF15528B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4E9522-6B5E-928A-A4F8-84EC3D006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6DF1-AAEC-476F-8151-A9D81940DF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6798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7F4D86-D325-CEB8-7904-9786829F2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3E897E-C1C1-B3B5-1334-9DBFBAFC0B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B3BF41F-04C5-2D59-AACE-F112F63978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5F06DA8-2B3F-04BA-7AF7-4EDDDAB2C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EDE4-2F60-47FA-9CC1-DB567455156C}" type="datetimeFigureOut">
              <a:rPr lang="de-DE" smtClean="0"/>
              <a:t>09.05.2025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1542010-0300-D4E2-B259-512774420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5B79452-128B-6B3B-FE26-19F899F26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6DF1-AAEC-476F-8151-A9D81940DF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499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CA5652-B7B7-90EC-2B15-E7B1E9255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924A09F-C7E1-2B0B-70CD-5D9BFB506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ECE0CA5-E894-DA98-EE96-06FD8EA757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F8E002B-0635-B443-4F98-A4F2A690B9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EB09F69-C40E-CF5A-D73C-B2DE312ED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029C865-A733-B24E-0765-D84E3305B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EDE4-2F60-47FA-9CC1-DB567455156C}" type="datetimeFigureOut">
              <a:rPr lang="de-DE" smtClean="0"/>
              <a:t>09.05.2025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E1ABF97-6CB9-E0C9-3802-F2F59BCE7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FF520E2-1A88-AE8F-6019-B2FBFF3B3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6DF1-AAEC-476F-8151-A9D81940DF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2714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7651AE-9E4C-20F7-ABD0-5EFA15D49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7AD3DB6-6B92-21D7-F57D-FC9BD0C22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EDE4-2F60-47FA-9CC1-DB567455156C}" type="datetimeFigureOut">
              <a:rPr lang="de-DE" smtClean="0"/>
              <a:t>09.05.2025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7D721EF-7234-5AEE-CAC4-BF73004A0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C6D7358-3283-C1B7-7702-42C5BA12D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6DF1-AAEC-476F-8151-A9D81940DF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092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BB3B487-644C-AEE4-1CC5-5CC24EA8B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EDE4-2F60-47FA-9CC1-DB567455156C}" type="datetimeFigureOut">
              <a:rPr lang="de-DE" smtClean="0"/>
              <a:t>09.05.2025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054B9E3-6951-DD06-DBF0-B28D2A43E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3322274-B609-D0A7-7EC6-F8065FD3D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6DF1-AAEC-476F-8151-A9D81940DF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358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3DDBA4-4CF9-1B60-B1EF-521A199AD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0C9023-3130-202D-6643-5C481D011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25F1FC0-3A24-6607-E9F1-9969A209CF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C691C3-2877-8202-DCFB-2F113965F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EDE4-2F60-47FA-9CC1-DB567455156C}" type="datetimeFigureOut">
              <a:rPr lang="de-DE" smtClean="0"/>
              <a:t>09.05.2025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4D1642D-EFE7-D41B-761D-417E354C3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EE7B883-C929-8A02-2D7F-C8F88223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6DF1-AAEC-476F-8151-A9D81940DF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7382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53A718-F6B5-A709-EA0B-DD3D72AF6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A5234A1-E166-9369-AD6F-AFDFBFC04A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3F249D2-15DB-ED23-87CD-07240A5FB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B911120-8208-F277-66A4-8D9B81467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EDE4-2F60-47FA-9CC1-DB567455156C}" type="datetimeFigureOut">
              <a:rPr lang="de-DE" smtClean="0"/>
              <a:t>09.05.2025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E521FDB-2280-0477-061A-68025AF99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3FDD8E5-A5DA-DC88-4409-0ABEC92F5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6DF1-AAEC-476F-8151-A9D81940DF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6466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20B2083-03C2-4E5C-E7AE-A6E6364E8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52C379-3DF1-2542-71F8-A4EC5F3194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83E44A0-6E2B-58BA-9C75-4DD87DF4B9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8EEDE4-2F60-47FA-9CC1-DB567455156C}" type="datetimeFigureOut">
              <a:rPr lang="de-DE" smtClean="0"/>
              <a:t>09.05.2025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290C7E-5B5F-A4CD-FF1E-9F61F4FE41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7B2ED0-8DD5-7A70-73BF-CF4FACB29D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D16DF1-AAEC-476F-8151-A9D81940DF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8234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Ein Bild, das Schrift, Grafiken, Screenshot, Text enthält.&#10;&#10;KI-generierte Inhalte können fehlerhaft sein.">
            <a:extLst>
              <a:ext uri="{FF2B5EF4-FFF2-40B4-BE49-F238E27FC236}">
                <a16:creationId xmlns:a16="http://schemas.microsoft.com/office/drawing/2014/main" id="{CE08CC0E-6574-7757-0C69-9881EDAB18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11" y="6180255"/>
            <a:ext cx="1383413" cy="51237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2D157CDE-8867-2A32-F664-40F5F4804182}"/>
              </a:ext>
            </a:extLst>
          </p:cNvPr>
          <p:cNvSpPr txBox="1"/>
          <p:nvPr/>
        </p:nvSpPr>
        <p:spPr>
          <a:xfrm>
            <a:off x="6049595" y="6504539"/>
            <a:ext cx="61193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solidFill>
                  <a:srgbClr val="475FA8"/>
                </a:solidFill>
              </a:rPr>
              <a:t>birgit.albaner@phk.ac.at | rauchberger.hannes@chs-villach.at | stefan.ullreich@phk.ac.at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3011F2F-31B7-B918-6F7A-93ADDCB5A9C1}"/>
              </a:ext>
            </a:extLst>
          </p:cNvPr>
          <p:cNvSpPr txBox="1"/>
          <p:nvPr/>
        </p:nvSpPr>
        <p:spPr>
          <a:xfrm>
            <a:off x="565497" y="331604"/>
            <a:ext cx="109681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3600" b="1" dirty="0">
                <a:solidFill>
                  <a:srgbClr val="475FA8"/>
                </a:solidFill>
              </a:rPr>
              <a:t>Medien und Arbeitsmaterialien in der Berufsbildung</a:t>
            </a:r>
          </a:p>
          <a:p>
            <a:pPr algn="ctr"/>
            <a:r>
              <a:rPr lang="de-DE" sz="3600" b="1" dirty="0">
                <a:solidFill>
                  <a:srgbClr val="475FA8"/>
                </a:solidFill>
              </a:rPr>
              <a:t>PPS: Medien und Methoden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CAFE7D1-7481-2468-885D-BFE836BA1DB0}"/>
              </a:ext>
            </a:extLst>
          </p:cNvPr>
          <p:cNvSpPr txBox="1"/>
          <p:nvPr/>
        </p:nvSpPr>
        <p:spPr>
          <a:xfrm>
            <a:off x="5127564" y="3502687"/>
            <a:ext cx="19368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3600" b="1" dirty="0">
                <a:solidFill>
                  <a:srgbClr val="475FA8"/>
                </a:solidFill>
              </a:rPr>
              <a:t>Herzlich</a:t>
            </a:r>
          </a:p>
        </p:txBody>
      </p:sp>
      <p:pic>
        <p:nvPicPr>
          <p:cNvPr id="22" name="Grafik 21" descr="Filmklappe Silhouette">
            <a:extLst>
              <a:ext uri="{FF2B5EF4-FFF2-40B4-BE49-F238E27FC236}">
                <a16:creationId xmlns:a16="http://schemas.microsoft.com/office/drawing/2014/main" id="{1AF8EADB-9EBD-24DA-5659-A9B62904C5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69872" y="986760"/>
            <a:ext cx="4759444" cy="4759444"/>
          </a:xfrm>
          <a:prstGeom prst="rect">
            <a:avLst/>
          </a:prstGeom>
        </p:spPr>
      </p:pic>
      <p:sp>
        <p:nvSpPr>
          <p:cNvPr id="23" name="Textfeld 22">
            <a:extLst>
              <a:ext uri="{FF2B5EF4-FFF2-40B4-BE49-F238E27FC236}">
                <a16:creationId xmlns:a16="http://schemas.microsoft.com/office/drawing/2014/main" id="{8B1AE305-3BA1-3F9C-03B3-2164E470224D}"/>
              </a:ext>
            </a:extLst>
          </p:cNvPr>
          <p:cNvSpPr txBox="1"/>
          <p:nvPr/>
        </p:nvSpPr>
        <p:spPr>
          <a:xfrm>
            <a:off x="4397617" y="4261022"/>
            <a:ext cx="3396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3600" b="1" dirty="0">
                <a:solidFill>
                  <a:srgbClr val="475FA8"/>
                </a:solidFill>
              </a:rPr>
              <a:t>willkommen! </a:t>
            </a:r>
            <a:r>
              <a:rPr lang="de-DE" sz="3600" b="1" dirty="0">
                <a:solidFill>
                  <a:srgbClr val="475FA8"/>
                </a:solidFill>
                <a:sym typeface="Wingdings" panose="05000000000000000000" pitchFamily="2" charset="2"/>
              </a:rPr>
              <a:t></a:t>
            </a:r>
            <a:endParaRPr lang="de-DE" sz="3600" b="1" dirty="0">
              <a:solidFill>
                <a:srgbClr val="475F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495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7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F63891E-D115-70BE-EF75-69826955CE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Ein Bild, das Schrift, Grafiken, Screenshot, Text enthält.&#10;&#10;KI-generierte Inhalte können fehlerhaft sein.">
            <a:extLst>
              <a:ext uri="{FF2B5EF4-FFF2-40B4-BE49-F238E27FC236}">
                <a16:creationId xmlns:a16="http://schemas.microsoft.com/office/drawing/2014/main" id="{2C185455-E8F2-4101-5A49-CEDB05B417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11" y="6180255"/>
            <a:ext cx="1383413" cy="51237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0E1860DD-8B46-9BAD-8D3C-64C4C6E90364}"/>
              </a:ext>
            </a:extLst>
          </p:cNvPr>
          <p:cNvSpPr txBox="1"/>
          <p:nvPr/>
        </p:nvSpPr>
        <p:spPr>
          <a:xfrm>
            <a:off x="6049595" y="6504539"/>
            <a:ext cx="61193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solidFill>
                  <a:srgbClr val="475FA8"/>
                </a:solidFill>
              </a:rPr>
              <a:t>birgit.albaner@phk.ac.at | rauchberger.hannes@chs-villach.at | stefan.ullreich@phk.ac.at</a:t>
            </a:r>
          </a:p>
        </p:txBody>
      </p:sp>
      <p:graphicFrame>
        <p:nvGraphicFramePr>
          <p:cNvPr id="3" name="Tabelle 3">
            <a:extLst>
              <a:ext uri="{FF2B5EF4-FFF2-40B4-BE49-F238E27FC236}">
                <a16:creationId xmlns:a16="http://schemas.microsoft.com/office/drawing/2014/main" id="{694FB6C1-2735-E26E-E116-A2B147B9CE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316700"/>
              </p:ext>
            </p:extLst>
          </p:nvPr>
        </p:nvGraphicFramePr>
        <p:xfrm>
          <a:off x="0" y="204282"/>
          <a:ext cx="12192000" cy="577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0943">
                  <a:extLst>
                    <a:ext uri="{9D8B030D-6E8A-4147-A177-3AD203B41FA5}">
                      <a16:colId xmlns:a16="http://schemas.microsoft.com/office/drawing/2014/main" val="617664372"/>
                    </a:ext>
                  </a:extLst>
                </a:gridCol>
                <a:gridCol w="3381426">
                  <a:extLst>
                    <a:ext uri="{9D8B030D-6E8A-4147-A177-3AD203B41FA5}">
                      <a16:colId xmlns:a16="http://schemas.microsoft.com/office/drawing/2014/main" val="2586855026"/>
                    </a:ext>
                  </a:extLst>
                </a:gridCol>
                <a:gridCol w="3079631">
                  <a:extLst>
                    <a:ext uri="{9D8B030D-6E8A-4147-A177-3AD203B41FA5}">
                      <a16:colId xmlns:a16="http://schemas.microsoft.com/office/drawing/2014/main" val="5396170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Gruppe</a:t>
                      </a:r>
                    </a:p>
                  </a:txBody>
                  <a:tcPr>
                    <a:solidFill>
                      <a:srgbClr val="475FA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Thema</a:t>
                      </a:r>
                    </a:p>
                  </a:txBody>
                  <a:tcPr>
                    <a:solidFill>
                      <a:srgbClr val="475FA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Coach</a:t>
                      </a:r>
                    </a:p>
                  </a:txBody>
                  <a:tcPr>
                    <a:solidFill>
                      <a:srgbClr val="475F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802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Wolfgang Schwinger, Melanie </a:t>
                      </a:r>
                      <a:r>
                        <a:rPr lang="de-DE" sz="1600" dirty="0" err="1"/>
                        <a:t>Findenig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/>
                        <a:t>Unterrichtsprinzip Medienbildung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Stefan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180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Mathias Tusch, Karl-Heinz </a:t>
                      </a:r>
                      <a:r>
                        <a:rPr lang="de-DE" sz="1600" dirty="0" err="1"/>
                        <a:t>Götzhaber</a:t>
                      </a:r>
                      <a:r>
                        <a:rPr lang="de-DE" sz="1600" dirty="0"/>
                        <a:t>, Lisbeth Gangl-Schwarz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err="1"/>
                        <a:t>Flipped</a:t>
                      </a:r>
                      <a:r>
                        <a:rPr lang="de-DE" sz="1600" b="1" dirty="0"/>
                        <a:t> Classroom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Hannes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630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Angelika Tengg, Rainer </a:t>
                      </a:r>
                      <a:r>
                        <a:rPr lang="de-DE" sz="1600" dirty="0" err="1"/>
                        <a:t>Pristovnik</a:t>
                      </a:r>
                      <a:r>
                        <a:rPr lang="de-DE" sz="1600" dirty="0"/>
                        <a:t>, Ewald Schütz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/>
                        <a:t>Internet </a:t>
                      </a:r>
                      <a:r>
                        <a:rPr lang="de-DE" sz="1600" b="1" dirty="0" err="1"/>
                        <a:t>of</a:t>
                      </a:r>
                      <a:r>
                        <a:rPr lang="de-DE" sz="1600" b="1" dirty="0"/>
                        <a:t> Things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Birgit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962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Andreas Wernitznig, Markus Petschnigg, Florian </a:t>
                      </a:r>
                      <a:r>
                        <a:rPr lang="de-DE" sz="1600" dirty="0" err="1"/>
                        <a:t>Kontschitsch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/>
                        <a:t>Virtual Reality, </a:t>
                      </a:r>
                      <a:r>
                        <a:rPr lang="de-DE" sz="1600" b="1" dirty="0" err="1"/>
                        <a:t>Augmented</a:t>
                      </a:r>
                      <a:r>
                        <a:rPr lang="de-DE" sz="1600" b="1" dirty="0"/>
                        <a:t> Reality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Birgit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7025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Graf Christopher, </a:t>
                      </a:r>
                      <a:r>
                        <a:rPr lang="de-DE" sz="1600" dirty="0" err="1"/>
                        <a:t>Mitterbacher</a:t>
                      </a:r>
                      <a:r>
                        <a:rPr lang="de-DE" sz="1600" dirty="0"/>
                        <a:t> Peter, Brandner Bernd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/>
                        <a:t>Digitalisierung und Klima (BNE)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Hannes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685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Jakob Kerschbaumer, Heinz Müller, Manuel Silvestri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/>
                        <a:t>Audio Podcasts im Unterricht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Stefan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18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Alexander Lösch, Johannes </a:t>
                      </a:r>
                      <a:r>
                        <a:rPr lang="de-DE" sz="1600" dirty="0" err="1"/>
                        <a:t>Plössnig</a:t>
                      </a:r>
                      <a:r>
                        <a:rPr lang="de-DE" sz="1600" dirty="0"/>
                        <a:t>, Andreas </a:t>
                      </a:r>
                      <a:r>
                        <a:rPr lang="de-DE" sz="1600" dirty="0" err="1"/>
                        <a:t>Goritschnig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/>
                        <a:t>KI / 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Birgit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647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Christian Sikora, Martina </a:t>
                      </a:r>
                      <a:r>
                        <a:rPr lang="de-DE" sz="1600" dirty="0" err="1"/>
                        <a:t>Umschaden</a:t>
                      </a:r>
                      <a:r>
                        <a:rPr lang="de-DE" sz="1600" dirty="0"/>
                        <a:t>, Günther </a:t>
                      </a:r>
                      <a:r>
                        <a:rPr lang="de-DE" sz="1600" dirty="0" err="1"/>
                        <a:t>Ogris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/>
                        <a:t>Grundsatzerlass Projektunterricht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Stefan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830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Patrik Strobl, Florian </a:t>
                      </a:r>
                      <a:r>
                        <a:rPr lang="de-DE" sz="1600" dirty="0" err="1"/>
                        <a:t>Gebeneter</a:t>
                      </a:r>
                      <a:r>
                        <a:rPr lang="de-DE" sz="1600" dirty="0"/>
                        <a:t>, Nadja Konrad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/>
                        <a:t>Blockchain-Technologie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Birgit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909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Oswald </a:t>
                      </a:r>
                      <a:r>
                        <a:rPr lang="de-DE" sz="1600" dirty="0" err="1"/>
                        <a:t>Lippitz</a:t>
                      </a:r>
                      <a:r>
                        <a:rPr lang="de-DE" sz="1600" dirty="0"/>
                        <a:t>, Patrick Kogler, Elke </a:t>
                      </a:r>
                      <a:r>
                        <a:rPr lang="de-DE" sz="1600" dirty="0" err="1"/>
                        <a:t>Glaboniat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err="1"/>
                        <a:t>Social</a:t>
                      </a:r>
                      <a:r>
                        <a:rPr lang="de-DE" sz="1600" b="1" dirty="0"/>
                        <a:t> Media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Stefan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418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Kerstin </a:t>
                      </a:r>
                      <a:r>
                        <a:rPr lang="de-DE" sz="1600" dirty="0" err="1"/>
                        <a:t>Muschlin</a:t>
                      </a:r>
                      <a:r>
                        <a:rPr lang="de-DE" sz="1600" dirty="0"/>
                        <a:t>, Daniela Böhm-Otti, Stefanie </a:t>
                      </a:r>
                      <a:r>
                        <a:rPr lang="de-DE" sz="1600" dirty="0" err="1"/>
                        <a:t>Skutelnik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/>
                        <a:t>Videoproduktion von und für Lerngruppen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Hannes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941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Dominik </a:t>
                      </a:r>
                      <a:r>
                        <a:rPr lang="de-DE" sz="1600" dirty="0" err="1"/>
                        <a:t>Malej</a:t>
                      </a:r>
                      <a:r>
                        <a:rPr lang="de-DE" sz="1600" dirty="0"/>
                        <a:t>, Markus </a:t>
                      </a:r>
                      <a:r>
                        <a:rPr lang="de-DE" sz="1600" dirty="0" err="1"/>
                        <a:t>Findenig</a:t>
                      </a:r>
                      <a:r>
                        <a:rPr lang="de-DE" sz="1600" dirty="0"/>
                        <a:t>, Elisabeth Durchschlag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/>
                        <a:t>Urheberrecht, Creative Commons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Hannes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390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Alexander Elbe, Gerd </a:t>
                      </a:r>
                      <a:r>
                        <a:rPr lang="de-DE" sz="1600" dirty="0" err="1"/>
                        <a:t>Krassnig</a:t>
                      </a:r>
                      <a:r>
                        <a:rPr lang="de-DE" sz="1600" dirty="0"/>
                        <a:t>, Stefan Leitner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/>
                        <a:t>Digitaler Stress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Stefan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6261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Christian </a:t>
                      </a:r>
                      <a:r>
                        <a:rPr lang="de-DE" sz="1600" dirty="0" err="1"/>
                        <a:t>Mikula</a:t>
                      </a:r>
                      <a:r>
                        <a:rPr lang="de-DE" sz="1600" dirty="0"/>
                        <a:t>, Sabine Kogler, Melanie </a:t>
                      </a:r>
                      <a:r>
                        <a:rPr lang="de-DE" sz="1600" dirty="0" err="1"/>
                        <a:t>Toferer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/>
                        <a:t>Wearable Computer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Birgit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082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733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</Words>
  <Application>Microsoft Office PowerPoint</Application>
  <PresentationFormat>Breitbild</PresentationFormat>
  <Paragraphs>51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Wingdings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Ullreich Vanessa</dc:creator>
  <cp:lastModifiedBy>Ullreich Vanessa</cp:lastModifiedBy>
  <cp:revision>6</cp:revision>
  <dcterms:created xsi:type="dcterms:W3CDTF">2025-05-07T05:53:57Z</dcterms:created>
  <dcterms:modified xsi:type="dcterms:W3CDTF">2025-05-09T05:00:42Z</dcterms:modified>
</cp:coreProperties>
</file>