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8"/>
  </p:notesMasterIdLst>
  <p:sldIdLst>
    <p:sldId id="256" r:id="rId2"/>
    <p:sldId id="325" r:id="rId3"/>
    <p:sldId id="329" r:id="rId4"/>
    <p:sldId id="400" r:id="rId5"/>
    <p:sldId id="406" r:id="rId6"/>
    <p:sldId id="414" r:id="rId7"/>
    <p:sldId id="413" r:id="rId8"/>
    <p:sldId id="395" r:id="rId9"/>
    <p:sldId id="396" r:id="rId10"/>
    <p:sldId id="404" r:id="rId11"/>
    <p:sldId id="397" r:id="rId12"/>
    <p:sldId id="398" r:id="rId13"/>
    <p:sldId id="405" r:id="rId14"/>
    <p:sldId id="326" r:id="rId15"/>
    <p:sldId id="334" r:id="rId16"/>
    <p:sldId id="323" r:id="rId17"/>
    <p:sldId id="356" r:id="rId18"/>
    <p:sldId id="390" r:id="rId19"/>
    <p:sldId id="391" r:id="rId20"/>
    <p:sldId id="368" r:id="rId21"/>
    <p:sldId id="393" r:id="rId22"/>
    <p:sldId id="371" r:id="rId23"/>
    <p:sldId id="372" r:id="rId24"/>
    <p:sldId id="369" r:id="rId25"/>
    <p:sldId id="370" r:id="rId26"/>
    <p:sldId id="375" r:id="rId27"/>
    <p:sldId id="374" r:id="rId28"/>
    <p:sldId id="373" r:id="rId29"/>
    <p:sldId id="376" r:id="rId30"/>
    <p:sldId id="377" r:id="rId31"/>
    <p:sldId id="362" r:id="rId32"/>
    <p:sldId id="360" r:id="rId33"/>
    <p:sldId id="359" r:id="rId34"/>
    <p:sldId id="363" r:id="rId35"/>
    <p:sldId id="347" r:id="rId36"/>
    <p:sldId id="407" r:id="rId37"/>
    <p:sldId id="280" r:id="rId38"/>
    <p:sldId id="292" r:id="rId39"/>
    <p:sldId id="293" r:id="rId40"/>
    <p:sldId id="340" r:id="rId41"/>
    <p:sldId id="366" r:id="rId42"/>
    <p:sldId id="367" r:id="rId43"/>
    <p:sldId id="364" r:id="rId44"/>
    <p:sldId id="344" r:id="rId45"/>
    <p:sldId id="267" r:id="rId46"/>
    <p:sldId id="279" r:id="rId47"/>
    <p:sldId id="270" r:id="rId48"/>
    <p:sldId id="379" r:id="rId49"/>
    <p:sldId id="264" r:id="rId50"/>
    <p:sldId id="380" r:id="rId51"/>
    <p:sldId id="381" r:id="rId52"/>
    <p:sldId id="382" r:id="rId53"/>
    <p:sldId id="383" r:id="rId54"/>
    <p:sldId id="384" r:id="rId55"/>
    <p:sldId id="282" r:id="rId56"/>
    <p:sldId id="357"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Wobak" initials="MW" lastIdx="5" clrIdx="0">
    <p:extLst>
      <p:ext uri="{19B8F6BF-5375-455C-9EA6-DF929625EA0E}">
        <p15:presenceInfo xmlns:p15="http://schemas.microsoft.com/office/powerpoint/2012/main" userId="Maria Wob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 autoAdjust="0"/>
    <p:restoredTop sz="94681"/>
  </p:normalViewPr>
  <p:slideViewPr>
    <p:cSldViewPr snapToGrid="0">
      <p:cViewPr varScale="1">
        <p:scale>
          <a:sx n="215" d="100"/>
          <a:sy n="215" d="100"/>
        </p:scale>
        <p:origin x="1672"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svg"/><Relationship Id="rId1" Type="http://schemas.openxmlformats.org/officeDocument/2006/relationships/image" Target="../media/image1.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CA47F-C2AA-4423-BC74-F58F637A26DE}" type="doc">
      <dgm:prSet loTypeId="urn:microsoft.com/office/officeart/2005/8/layout/hList7" loCatId="picture" qsTypeId="urn:microsoft.com/office/officeart/2005/8/quickstyle/simple1" qsCatId="simple" csTypeId="urn:microsoft.com/office/officeart/2005/8/colors/accent4_2" csCatId="accent4" phldr="1"/>
      <dgm:spPr/>
    </dgm:pt>
    <dgm:pt modelId="{AB8A9E56-FB8E-471A-8E70-5D5249E386B8}">
      <dgm:prSet phldrT="[Text]"/>
      <dgm:spPr/>
      <dgm:t>
        <a:bodyPr/>
        <a:lstStyle/>
        <a:p>
          <a:r>
            <a:rPr lang="de-AT" dirty="0"/>
            <a:t>Pro</a:t>
          </a:r>
        </a:p>
      </dgm:t>
    </dgm:pt>
    <dgm:pt modelId="{2432A63F-D756-47E9-8873-20D1F0BE9BC7}" type="parTrans" cxnId="{86140B11-636D-41ED-8667-873574242CC9}">
      <dgm:prSet/>
      <dgm:spPr/>
      <dgm:t>
        <a:bodyPr/>
        <a:lstStyle/>
        <a:p>
          <a:endParaRPr lang="de-AT"/>
        </a:p>
      </dgm:t>
    </dgm:pt>
    <dgm:pt modelId="{F2EAEC9B-BE59-4402-A258-585AC6852578}" type="sibTrans" cxnId="{86140B11-636D-41ED-8667-873574242CC9}">
      <dgm:prSet/>
      <dgm:spPr/>
      <dgm:t>
        <a:bodyPr/>
        <a:lstStyle/>
        <a:p>
          <a:endParaRPr lang="de-AT"/>
        </a:p>
      </dgm:t>
    </dgm:pt>
    <dgm:pt modelId="{1724950D-FC09-401F-B987-1D3FFFC6F24E}">
      <dgm:prSet phldrT="[Text]"/>
      <dgm:spPr/>
      <dgm:t>
        <a:bodyPr/>
        <a:lstStyle/>
        <a:p>
          <a:r>
            <a:rPr lang="de-AT" dirty="0"/>
            <a:t>Aussage</a:t>
          </a:r>
        </a:p>
      </dgm:t>
    </dgm:pt>
    <dgm:pt modelId="{BE0A5E92-F33B-4E0F-BF13-7ACDCFCC6465}" type="parTrans" cxnId="{9F3CC9F7-A504-4D77-8EC0-1B6BC10E8E9E}">
      <dgm:prSet/>
      <dgm:spPr/>
      <dgm:t>
        <a:bodyPr/>
        <a:lstStyle/>
        <a:p>
          <a:endParaRPr lang="de-AT"/>
        </a:p>
      </dgm:t>
    </dgm:pt>
    <dgm:pt modelId="{EDD48F05-45C9-4B08-962E-77C7C5BD93F7}" type="sibTrans" cxnId="{9F3CC9F7-A504-4D77-8EC0-1B6BC10E8E9E}">
      <dgm:prSet/>
      <dgm:spPr/>
      <dgm:t>
        <a:bodyPr/>
        <a:lstStyle/>
        <a:p>
          <a:endParaRPr lang="de-AT"/>
        </a:p>
      </dgm:t>
    </dgm:pt>
    <dgm:pt modelId="{E56E6F45-7E22-40F1-B68A-80DD02A1B2ED}">
      <dgm:prSet phldrT="[Text]"/>
      <dgm:spPr/>
      <dgm:t>
        <a:bodyPr/>
        <a:lstStyle/>
        <a:p>
          <a:r>
            <a:rPr lang="de-AT" dirty="0"/>
            <a:t>Kontra</a:t>
          </a:r>
        </a:p>
      </dgm:t>
    </dgm:pt>
    <dgm:pt modelId="{8547A63E-09D7-4B00-B579-AECAD2B82360}" type="parTrans" cxnId="{0510D125-D070-4B3A-BD37-95ABEA3E2EC2}">
      <dgm:prSet/>
      <dgm:spPr/>
      <dgm:t>
        <a:bodyPr/>
        <a:lstStyle/>
        <a:p>
          <a:endParaRPr lang="de-AT"/>
        </a:p>
      </dgm:t>
    </dgm:pt>
    <dgm:pt modelId="{F398C91D-CDBA-41CA-9355-2A68F2998C28}" type="sibTrans" cxnId="{0510D125-D070-4B3A-BD37-95ABEA3E2EC2}">
      <dgm:prSet/>
      <dgm:spPr/>
      <dgm:t>
        <a:bodyPr/>
        <a:lstStyle/>
        <a:p>
          <a:endParaRPr lang="de-AT"/>
        </a:p>
      </dgm:t>
    </dgm:pt>
    <dgm:pt modelId="{BAA9D294-C650-49FA-8C0B-882375C051F3}" type="pres">
      <dgm:prSet presAssocID="{B20CA47F-C2AA-4423-BC74-F58F637A26DE}" presName="Name0" presStyleCnt="0">
        <dgm:presLayoutVars>
          <dgm:dir/>
          <dgm:resizeHandles val="exact"/>
        </dgm:presLayoutVars>
      </dgm:prSet>
      <dgm:spPr/>
    </dgm:pt>
    <dgm:pt modelId="{8B4C599B-4474-46E2-A6F7-F9FA91469AAD}" type="pres">
      <dgm:prSet presAssocID="{B20CA47F-C2AA-4423-BC74-F58F637A26DE}" presName="fgShape" presStyleLbl="fgShp" presStyleIdx="0" presStyleCnt="1"/>
      <dgm:spPr/>
    </dgm:pt>
    <dgm:pt modelId="{CFE308F4-A422-4743-9DED-6181D1897570}" type="pres">
      <dgm:prSet presAssocID="{B20CA47F-C2AA-4423-BC74-F58F637A26DE}" presName="linComp" presStyleCnt="0"/>
      <dgm:spPr/>
    </dgm:pt>
    <dgm:pt modelId="{37847485-6D96-4DAB-89ED-1308AC6F2806}" type="pres">
      <dgm:prSet presAssocID="{AB8A9E56-FB8E-471A-8E70-5D5249E386B8}" presName="compNode" presStyleCnt="0"/>
      <dgm:spPr/>
    </dgm:pt>
    <dgm:pt modelId="{0F141665-E98A-4578-AEAD-94A3EF8676CC}" type="pres">
      <dgm:prSet presAssocID="{AB8A9E56-FB8E-471A-8E70-5D5249E386B8}" presName="bkgdShape" presStyleLbl="node1" presStyleIdx="0" presStyleCnt="3"/>
      <dgm:spPr/>
    </dgm:pt>
    <dgm:pt modelId="{7D4AF812-6E4A-4642-B509-9FDC8F8826CA}" type="pres">
      <dgm:prSet presAssocID="{AB8A9E56-FB8E-471A-8E70-5D5249E386B8}" presName="nodeTx" presStyleLbl="node1" presStyleIdx="0" presStyleCnt="3">
        <dgm:presLayoutVars>
          <dgm:bulletEnabled val="1"/>
        </dgm:presLayoutVars>
      </dgm:prSet>
      <dgm:spPr/>
    </dgm:pt>
    <dgm:pt modelId="{5EB860A9-DECB-4269-B460-59D523884140}" type="pres">
      <dgm:prSet presAssocID="{AB8A9E56-FB8E-471A-8E70-5D5249E386B8}" presName="invisiNode" presStyleLbl="node1" presStyleIdx="0" presStyleCnt="3"/>
      <dgm:spPr/>
    </dgm:pt>
    <dgm:pt modelId="{E30735E4-5326-43BF-AAD9-76C44596E178}" type="pres">
      <dgm:prSet presAssocID="{AB8A9E56-FB8E-471A-8E70-5D5249E386B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äkchen"/>
        </a:ext>
      </dgm:extLst>
    </dgm:pt>
    <dgm:pt modelId="{E06A69F1-081A-4894-AF72-DE7A5DF59A82}" type="pres">
      <dgm:prSet presAssocID="{F2EAEC9B-BE59-4402-A258-585AC6852578}" presName="sibTrans" presStyleLbl="sibTrans2D1" presStyleIdx="0" presStyleCnt="0"/>
      <dgm:spPr/>
    </dgm:pt>
    <dgm:pt modelId="{073CA1DD-0BBA-4148-A319-52E9F81FBB87}" type="pres">
      <dgm:prSet presAssocID="{1724950D-FC09-401F-B987-1D3FFFC6F24E}" presName="compNode" presStyleCnt="0"/>
      <dgm:spPr/>
    </dgm:pt>
    <dgm:pt modelId="{0CBCB670-F18F-4857-AB2E-4BE62AD3D6B8}" type="pres">
      <dgm:prSet presAssocID="{1724950D-FC09-401F-B987-1D3FFFC6F24E}" presName="bkgdShape" presStyleLbl="node1" presStyleIdx="1" presStyleCnt="3"/>
      <dgm:spPr/>
    </dgm:pt>
    <dgm:pt modelId="{F243B0AD-37B0-4093-9E45-372C6894B5F2}" type="pres">
      <dgm:prSet presAssocID="{1724950D-FC09-401F-B987-1D3FFFC6F24E}" presName="nodeTx" presStyleLbl="node1" presStyleIdx="1" presStyleCnt="3">
        <dgm:presLayoutVars>
          <dgm:bulletEnabled val="1"/>
        </dgm:presLayoutVars>
      </dgm:prSet>
      <dgm:spPr/>
    </dgm:pt>
    <dgm:pt modelId="{9B116CD2-8CE0-40C0-AD44-BF3811C3F886}" type="pres">
      <dgm:prSet presAssocID="{1724950D-FC09-401F-B987-1D3FFFC6F24E}" presName="invisiNode" presStyleLbl="node1" presStyleIdx="1" presStyleCnt="3"/>
      <dgm:spPr/>
    </dgm:pt>
    <dgm:pt modelId="{A38198D3-5D87-4827-A00C-23F8125F4E43}" type="pres">
      <dgm:prSet presAssocID="{1724950D-FC09-401F-B987-1D3FFFC6F24E}"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ilfe"/>
        </a:ext>
      </dgm:extLst>
    </dgm:pt>
    <dgm:pt modelId="{383084EE-790B-4E6C-AD56-2F3235E65143}" type="pres">
      <dgm:prSet presAssocID="{EDD48F05-45C9-4B08-962E-77C7C5BD93F7}" presName="sibTrans" presStyleLbl="sibTrans2D1" presStyleIdx="0" presStyleCnt="0"/>
      <dgm:spPr/>
    </dgm:pt>
    <dgm:pt modelId="{6F5220CF-1E82-46E2-A249-7720376746C6}" type="pres">
      <dgm:prSet presAssocID="{E56E6F45-7E22-40F1-B68A-80DD02A1B2ED}" presName="compNode" presStyleCnt="0"/>
      <dgm:spPr/>
    </dgm:pt>
    <dgm:pt modelId="{00F8E0EB-92FD-4C05-9BBE-EC39884D3FC8}" type="pres">
      <dgm:prSet presAssocID="{E56E6F45-7E22-40F1-B68A-80DD02A1B2ED}" presName="bkgdShape" presStyleLbl="node1" presStyleIdx="2" presStyleCnt="3" custLinFactNeighborX="2424" custLinFactNeighborY="7301"/>
      <dgm:spPr/>
    </dgm:pt>
    <dgm:pt modelId="{8D032F24-FE62-4EC2-B6A1-07A51C34B69A}" type="pres">
      <dgm:prSet presAssocID="{E56E6F45-7E22-40F1-B68A-80DD02A1B2ED}" presName="nodeTx" presStyleLbl="node1" presStyleIdx="2" presStyleCnt="3">
        <dgm:presLayoutVars>
          <dgm:bulletEnabled val="1"/>
        </dgm:presLayoutVars>
      </dgm:prSet>
      <dgm:spPr/>
    </dgm:pt>
    <dgm:pt modelId="{3D70E17E-1EFA-4DD9-AEF1-D806AB9508C8}" type="pres">
      <dgm:prSet presAssocID="{E56E6F45-7E22-40F1-B68A-80DD02A1B2ED}" presName="invisiNode" presStyleLbl="node1" presStyleIdx="2" presStyleCnt="3"/>
      <dgm:spPr/>
    </dgm:pt>
    <dgm:pt modelId="{737B0E49-C132-4A8E-B7CC-C67E80B38A5E}" type="pres">
      <dgm:prSet presAssocID="{E56E6F45-7E22-40F1-B68A-80DD02A1B2ED}"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ließen"/>
        </a:ext>
      </dgm:extLst>
    </dgm:pt>
  </dgm:ptLst>
  <dgm:cxnLst>
    <dgm:cxn modelId="{86140B11-636D-41ED-8667-873574242CC9}" srcId="{B20CA47F-C2AA-4423-BC74-F58F637A26DE}" destId="{AB8A9E56-FB8E-471A-8E70-5D5249E386B8}" srcOrd="0" destOrd="0" parTransId="{2432A63F-D756-47E9-8873-20D1F0BE9BC7}" sibTransId="{F2EAEC9B-BE59-4402-A258-585AC6852578}"/>
    <dgm:cxn modelId="{BAFBA01F-4E1D-4028-8FB1-B86D46B31DA8}" type="presOf" srcId="{1724950D-FC09-401F-B987-1D3FFFC6F24E}" destId="{F243B0AD-37B0-4093-9E45-372C6894B5F2}" srcOrd="1" destOrd="0" presId="urn:microsoft.com/office/officeart/2005/8/layout/hList7"/>
    <dgm:cxn modelId="{0510D125-D070-4B3A-BD37-95ABEA3E2EC2}" srcId="{B20CA47F-C2AA-4423-BC74-F58F637A26DE}" destId="{E56E6F45-7E22-40F1-B68A-80DD02A1B2ED}" srcOrd="2" destOrd="0" parTransId="{8547A63E-09D7-4B00-B579-AECAD2B82360}" sibTransId="{F398C91D-CDBA-41CA-9355-2A68F2998C28}"/>
    <dgm:cxn modelId="{02A07B2B-DD40-46B2-A40D-E2B0E246D277}" type="presOf" srcId="{AB8A9E56-FB8E-471A-8E70-5D5249E386B8}" destId="{7D4AF812-6E4A-4642-B509-9FDC8F8826CA}" srcOrd="1" destOrd="0" presId="urn:microsoft.com/office/officeart/2005/8/layout/hList7"/>
    <dgm:cxn modelId="{8DEED739-DDB0-43FF-9C32-87D5A1AD4562}" type="presOf" srcId="{1724950D-FC09-401F-B987-1D3FFFC6F24E}" destId="{0CBCB670-F18F-4857-AB2E-4BE62AD3D6B8}" srcOrd="0" destOrd="0" presId="urn:microsoft.com/office/officeart/2005/8/layout/hList7"/>
    <dgm:cxn modelId="{6DFF5E90-A828-4DF5-8104-BDE4DE047994}" type="presOf" srcId="{F2EAEC9B-BE59-4402-A258-585AC6852578}" destId="{E06A69F1-081A-4894-AF72-DE7A5DF59A82}" srcOrd="0" destOrd="0" presId="urn:microsoft.com/office/officeart/2005/8/layout/hList7"/>
    <dgm:cxn modelId="{D51A95A3-70CB-488C-925E-C07B30661F4B}" type="presOf" srcId="{EDD48F05-45C9-4B08-962E-77C7C5BD93F7}" destId="{383084EE-790B-4E6C-AD56-2F3235E65143}" srcOrd="0" destOrd="0" presId="urn:microsoft.com/office/officeart/2005/8/layout/hList7"/>
    <dgm:cxn modelId="{8D47CEB4-CD7A-4BBE-8180-3FF2F9ED6893}" type="presOf" srcId="{E56E6F45-7E22-40F1-B68A-80DD02A1B2ED}" destId="{00F8E0EB-92FD-4C05-9BBE-EC39884D3FC8}" srcOrd="0" destOrd="0" presId="urn:microsoft.com/office/officeart/2005/8/layout/hList7"/>
    <dgm:cxn modelId="{248B12F1-1CD1-44B2-9D46-5C6D597CBC6E}" type="presOf" srcId="{B20CA47F-C2AA-4423-BC74-F58F637A26DE}" destId="{BAA9D294-C650-49FA-8C0B-882375C051F3}" srcOrd="0" destOrd="0" presId="urn:microsoft.com/office/officeart/2005/8/layout/hList7"/>
    <dgm:cxn modelId="{9F3CC9F7-A504-4D77-8EC0-1B6BC10E8E9E}" srcId="{B20CA47F-C2AA-4423-BC74-F58F637A26DE}" destId="{1724950D-FC09-401F-B987-1D3FFFC6F24E}" srcOrd="1" destOrd="0" parTransId="{BE0A5E92-F33B-4E0F-BF13-7ACDCFCC6465}" sibTransId="{EDD48F05-45C9-4B08-962E-77C7C5BD93F7}"/>
    <dgm:cxn modelId="{2822CEF9-9EF1-45B3-815A-7C2667A7B102}" type="presOf" srcId="{AB8A9E56-FB8E-471A-8E70-5D5249E386B8}" destId="{0F141665-E98A-4578-AEAD-94A3EF8676CC}" srcOrd="0" destOrd="0" presId="urn:microsoft.com/office/officeart/2005/8/layout/hList7"/>
    <dgm:cxn modelId="{C9ECDCFD-20C9-43FD-9D52-9DF6D867EDD0}" type="presOf" srcId="{E56E6F45-7E22-40F1-B68A-80DD02A1B2ED}" destId="{8D032F24-FE62-4EC2-B6A1-07A51C34B69A}" srcOrd="1" destOrd="0" presId="urn:microsoft.com/office/officeart/2005/8/layout/hList7"/>
    <dgm:cxn modelId="{FBCFA6EC-7248-4098-8BE8-5996B96C6A6E}" type="presParOf" srcId="{BAA9D294-C650-49FA-8C0B-882375C051F3}" destId="{8B4C599B-4474-46E2-A6F7-F9FA91469AAD}" srcOrd="0" destOrd="0" presId="urn:microsoft.com/office/officeart/2005/8/layout/hList7"/>
    <dgm:cxn modelId="{104AE545-4FCA-4E7D-8682-789F51B1B83B}" type="presParOf" srcId="{BAA9D294-C650-49FA-8C0B-882375C051F3}" destId="{CFE308F4-A422-4743-9DED-6181D1897570}" srcOrd="1" destOrd="0" presId="urn:microsoft.com/office/officeart/2005/8/layout/hList7"/>
    <dgm:cxn modelId="{6D2D6987-7490-4921-94B6-E5596E1D0AC2}" type="presParOf" srcId="{CFE308F4-A422-4743-9DED-6181D1897570}" destId="{37847485-6D96-4DAB-89ED-1308AC6F2806}" srcOrd="0" destOrd="0" presId="urn:microsoft.com/office/officeart/2005/8/layout/hList7"/>
    <dgm:cxn modelId="{99AF8F8C-0AB9-4F2F-A184-C656A30EBBFC}" type="presParOf" srcId="{37847485-6D96-4DAB-89ED-1308AC6F2806}" destId="{0F141665-E98A-4578-AEAD-94A3EF8676CC}" srcOrd="0" destOrd="0" presId="urn:microsoft.com/office/officeart/2005/8/layout/hList7"/>
    <dgm:cxn modelId="{1C88D5ED-AE3D-45FF-8BB4-3B2177531A6A}" type="presParOf" srcId="{37847485-6D96-4DAB-89ED-1308AC6F2806}" destId="{7D4AF812-6E4A-4642-B509-9FDC8F8826CA}" srcOrd="1" destOrd="0" presId="urn:microsoft.com/office/officeart/2005/8/layout/hList7"/>
    <dgm:cxn modelId="{EA3ED551-2254-4C96-9EBD-62AAC9EA72FA}" type="presParOf" srcId="{37847485-6D96-4DAB-89ED-1308AC6F2806}" destId="{5EB860A9-DECB-4269-B460-59D523884140}" srcOrd="2" destOrd="0" presId="urn:microsoft.com/office/officeart/2005/8/layout/hList7"/>
    <dgm:cxn modelId="{13E8224F-3425-4F3D-8008-0E9F1AE5A171}" type="presParOf" srcId="{37847485-6D96-4DAB-89ED-1308AC6F2806}" destId="{E30735E4-5326-43BF-AAD9-76C44596E178}" srcOrd="3" destOrd="0" presId="urn:microsoft.com/office/officeart/2005/8/layout/hList7"/>
    <dgm:cxn modelId="{A6A2A83F-563D-4180-A7C1-A0C504AE062C}" type="presParOf" srcId="{CFE308F4-A422-4743-9DED-6181D1897570}" destId="{E06A69F1-081A-4894-AF72-DE7A5DF59A82}" srcOrd="1" destOrd="0" presId="urn:microsoft.com/office/officeart/2005/8/layout/hList7"/>
    <dgm:cxn modelId="{FD22D986-8806-4D5E-869F-CC14EE93BDB9}" type="presParOf" srcId="{CFE308F4-A422-4743-9DED-6181D1897570}" destId="{073CA1DD-0BBA-4148-A319-52E9F81FBB87}" srcOrd="2" destOrd="0" presId="urn:microsoft.com/office/officeart/2005/8/layout/hList7"/>
    <dgm:cxn modelId="{57777027-B15E-47BA-9450-E31BDFA2D9F2}" type="presParOf" srcId="{073CA1DD-0BBA-4148-A319-52E9F81FBB87}" destId="{0CBCB670-F18F-4857-AB2E-4BE62AD3D6B8}" srcOrd="0" destOrd="0" presId="urn:microsoft.com/office/officeart/2005/8/layout/hList7"/>
    <dgm:cxn modelId="{BCDC5002-AB6F-4B94-ACAB-13ECD0E3B71C}" type="presParOf" srcId="{073CA1DD-0BBA-4148-A319-52E9F81FBB87}" destId="{F243B0AD-37B0-4093-9E45-372C6894B5F2}" srcOrd="1" destOrd="0" presId="urn:microsoft.com/office/officeart/2005/8/layout/hList7"/>
    <dgm:cxn modelId="{3B6B1F66-B7F0-4E58-AA8C-D91D41D14770}" type="presParOf" srcId="{073CA1DD-0BBA-4148-A319-52E9F81FBB87}" destId="{9B116CD2-8CE0-40C0-AD44-BF3811C3F886}" srcOrd="2" destOrd="0" presId="urn:microsoft.com/office/officeart/2005/8/layout/hList7"/>
    <dgm:cxn modelId="{C501F577-77DA-4BA5-A612-78CADF898A4B}" type="presParOf" srcId="{073CA1DD-0BBA-4148-A319-52E9F81FBB87}" destId="{A38198D3-5D87-4827-A00C-23F8125F4E43}" srcOrd="3" destOrd="0" presId="urn:microsoft.com/office/officeart/2005/8/layout/hList7"/>
    <dgm:cxn modelId="{3E4D1D4E-969B-4617-867B-E7A52376C73C}" type="presParOf" srcId="{CFE308F4-A422-4743-9DED-6181D1897570}" destId="{383084EE-790B-4E6C-AD56-2F3235E65143}" srcOrd="3" destOrd="0" presId="urn:microsoft.com/office/officeart/2005/8/layout/hList7"/>
    <dgm:cxn modelId="{22C479D9-81F2-4778-B1D2-573E8B651B31}" type="presParOf" srcId="{CFE308F4-A422-4743-9DED-6181D1897570}" destId="{6F5220CF-1E82-46E2-A249-7720376746C6}" srcOrd="4" destOrd="0" presId="urn:microsoft.com/office/officeart/2005/8/layout/hList7"/>
    <dgm:cxn modelId="{F43CD64F-F46A-4FB2-944F-377F2DF73D0A}" type="presParOf" srcId="{6F5220CF-1E82-46E2-A249-7720376746C6}" destId="{00F8E0EB-92FD-4C05-9BBE-EC39884D3FC8}" srcOrd="0" destOrd="0" presId="urn:microsoft.com/office/officeart/2005/8/layout/hList7"/>
    <dgm:cxn modelId="{1A271459-7CDB-4B78-9E65-B498683DDEAA}" type="presParOf" srcId="{6F5220CF-1E82-46E2-A249-7720376746C6}" destId="{8D032F24-FE62-4EC2-B6A1-07A51C34B69A}" srcOrd="1" destOrd="0" presId="urn:microsoft.com/office/officeart/2005/8/layout/hList7"/>
    <dgm:cxn modelId="{C7E4BD03-FA5E-4D3C-A709-7A6E8AE1814C}" type="presParOf" srcId="{6F5220CF-1E82-46E2-A249-7720376746C6}" destId="{3D70E17E-1EFA-4DD9-AEF1-D806AB9508C8}" srcOrd="2" destOrd="0" presId="urn:microsoft.com/office/officeart/2005/8/layout/hList7"/>
    <dgm:cxn modelId="{8DE730D6-83B0-4F6E-AF47-849614B719B5}" type="presParOf" srcId="{6F5220CF-1E82-46E2-A249-7720376746C6}" destId="{737B0E49-C132-4A8E-B7CC-C67E80B38A5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56753B-E062-E14A-8D51-C2B25462ADD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de-DE"/>
        </a:p>
      </dgm:t>
    </dgm:pt>
    <dgm:pt modelId="{C9280A98-A03C-7548-81F3-0CA899C1F458}">
      <dgm:prSet phldrT="[Text]" custT="1"/>
      <dgm:spPr/>
      <dgm:t>
        <a:bodyPr/>
        <a:lstStyle/>
        <a:p>
          <a:r>
            <a:rPr lang="de-AT" sz="2000" b="1" dirty="0">
              <a:solidFill>
                <a:schemeClr val="tx1">
                  <a:lumMod val="75000"/>
                  <a:lumOff val="25000"/>
                </a:schemeClr>
              </a:solidFill>
            </a:rPr>
            <a:t>4 Hauptmotivationen der Lehrperson bezüglich ihrer Unterrichtsziele</a:t>
          </a:r>
          <a:endParaRPr lang="de-DE" sz="2000" dirty="0">
            <a:solidFill>
              <a:schemeClr val="tx1">
                <a:lumMod val="75000"/>
                <a:lumOff val="25000"/>
              </a:schemeClr>
            </a:solidFill>
          </a:endParaRPr>
        </a:p>
      </dgm:t>
    </dgm:pt>
    <dgm:pt modelId="{012A0651-7E82-9D41-98B8-AA78E084CE27}" type="parTrans" cxnId="{A712A600-44CD-FE46-A78F-33ED2F9FFBD2}">
      <dgm:prSet/>
      <dgm:spPr/>
      <dgm:t>
        <a:bodyPr/>
        <a:lstStyle/>
        <a:p>
          <a:endParaRPr lang="de-DE"/>
        </a:p>
      </dgm:t>
    </dgm:pt>
    <dgm:pt modelId="{C3C38D9E-B54E-474D-9A29-7E178585FE54}" type="sibTrans" cxnId="{A712A600-44CD-FE46-A78F-33ED2F9FFBD2}">
      <dgm:prSet/>
      <dgm:spPr/>
      <dgm:t>
        <a:bodyPr/>
        <a:lstStyle/>
        <a:p>
          <a:endParaRPr lang="de-DE"/>
        </a:p>
      </dgm:t>
    </dgm:pt>
    <dgm:pt modelId="{AA26A534-6C83-7841-AB48-CF1C02F87564}">
      <dgm:prSet phldrT="[Text]" custT="1"/>
      <dgm:spPr/>
      <dgm:t>
        <a:bodyPr/>
        <a:lstStyle/>
        <a:p>
          <a:r>
            <a:rPr lang="de-AT" sz="1600" b="1" dirty="0" err="1">
              <a:solidFill>
                <a:srgbClr val="FFFF00"/>
              </a:solidFill>
            </a:rPr>
            <a:t>Mastery</a:t>
          </a:r>
          <a:r>
            <a:rPr lang="de-AT" sz="1600" b="1" dirty="0">
              <a:solidFill>
                <a:srgbClr val="FFFF00"/>
              </a:solidFill>
            </a:rPr>
            <a:t>-Ansatz</a:t>
          </a:r>
          <a:endParaRPr lang="de-DE" sz="1600" b="1" dirty="0">
            <a:solidFill>
              <a:srgbClr val="FFFF00"/>
            </a:solidFill>
          </a:endParaRPr>
        </a:p>
      </dgm:t>
    </dgm:pt>
    <dgm:pt modelId="{E5CC0ABF-773C-0244-B586-0D895D430E2F}" type="parTrans" cxnId="{A76CB788-6D72-FE44-8167-EB46C3DD1737}">
      <dgm:prSet/>
      <dgm:spPr/>
      <dgm:t>
        <a:bodyPr/>
        <a:lstStyle/>
        <a:p>
          <a:endParaRPr lang="de-DE"/>
        </a:p>
      </dgm:t>
    </dgm:pt>
    <dgm:pt modelId="{55B52E7A-9737-6A4F-BBE5-ED0EEA617CA2}" type="sibTrans" cxnId="{A76CB788-6D72-FE44-8167-EB46C3DD1737}">
      <dgm:prSet/>
      <dgm:spPr/>
      <dgm:t>
        <a:bodyPr/>
        <a:lstStyle/>
        <a:p>
          <a:endParaRPr lang="de-DE"/>
        </a:p>
      </dgm:t>
    </dgm:pt>
    <dgm:pt modelId="{42EB6A70-265C-0741-9B9D-8114496EF3B0}">
      <dgm:prSet phldrT="[Text]" custT="1"/>
      <dgm:spPr/>
      <dgm:t>
        <a:bodyPr/>
        <a:lstStyle/>
        <a:p>
          <a:r>
            <a:rPr lang="de-AT" sz="1600" b="1" kern="1200" dirty="0">
              <a:solidFill>
                <a:srgbClr val="FFFF00"/>
              </a:solidFill>
              <a:latin typeface="Calibri" panose="020F0502020204030204"/>
              <a:ea typeface="+mn-ea"/>
              <a:cs typeface="+mn-cs"/>
            </a:rPr>
            <a:t>Fähigkeits-Ansatz</a:t>
          </a:r>
          <a:endParaRPr lang="de-DE" sz="1600" b="1" kern="1200" dirty="0">
            <a:solidFill>
              <a:srgbClr val="FFFF00"/>
            </a:solidFill>
            <a:latin typeface="Calibri" panose="020F0502020204030204"/>
            <a:ea typeface="+mn-ea"/>
            <a:cs typeface="+mn-cs"/>
          </a:endParaRPr>
        </a:p>
      </dgm:t>
    </dgm:pt>
    <dgm:pt modelId="{6882AD4B-0F08-BB42-AFC2-FA5E2DB9154E}" type="parTrans" cxnId="{948AAE36-5662-E947-80C6-23BD18230510}">
      <dgm:prSet/>
      <dgm:spPr/>
      <dgm:t>
        <a:bodyPr/>
        <a:lstStyle/>
        <a:p>
          <a:endParaRPr lang="de-DE"/>
        </a:p>
      </dgm:t>
    </dgm:pt>
    <dgm:pt modelId="{B388CC22-19AB-CD42-B6AE-766CD825924A}" type="sibTrans" cxnId="{948AAE36-5662-E947-80C6-23BD18230510}">
      <dgm:prSet/>
      <dgm:spPr/>
      <dgm:t>
        <a:bodyPr/>
        <a:lstStyle/>
        <a:p>
          <a:endParaRPr lang="de-DE"/>
        </a:p>
      </dgm:t>
    </dgm:pt>
    <dgm:pt modelId="{7A917AD8-557C-714E-BB7A-3F0087A45A71}">
      <dgm:prSet phldrT="[Text]" custT="1"/>
      <dgm:spPr/>
      <dgm:t>
        <a:bodyPr/>
        <a:lstStyle/>
        <a:p>
          <a:r>
            <a:rPr lang="de-AT" sz="2000" b="1" dirty="0">
              <a:solidFill>
                <a:schemeClr val="tx1">
                  <a:lumMod val="75000"/>
                  <a:lumOff val="25000"/>
                </a:schemeClr>
              </a:solidFill>
            </a:rPr>
            <a:t>Beispie</a:t>
          </a:r>
          <a:r>
            <a:rPr lang="de-AT" sz="2000" b="1" dirty="0"/>
            <a:t>l</a:t>
          </a:r>
          <a:endParaRPr lang="de-DE" sz="2000" dirty="0"/>
        </a:p>
      </dgm:t>
    </dgm:pt>
    <dgm:pt modelId="{FAB5D852-47E6-5D4F-AE86-F747AD9037A1}" type="parTrans" cxnId="{FAAC6BFB-A31B-894C-A3FF-991F87D9D2C9}">
      <dgm:prSet/>
      <dgm:spPr/>
      <dgm:t>
        <a:bodyPr/>
        <a:lstStyle/>
        <a:p>
          <a:endParaRPr lang="de-DE"/>
        </a:p>
      </dgm:t>
    </dgm:pt>
    <dgm:pt modelId="{792BD96B-0A29-3546-A3B3-1A691F989A23}" type="sibTrans" cxnId="{FAAC6BFB-A31B-894C-A3FF-991F87D9D2C9}">
      <dgm:prSet/>
      <dgm:spPr/>
      <dgm:t>
        <a:bodyPr/>
        <a:lstStyle/>
        <a:p>
          <a:endParaRPr lang="de-DE"/>
        </a:p>
      </dgm:t>
    </dgm:pt>
    <dgm:pt modelId="{5DBA1565-EFD9-614F-A20D-91CEC9E924B6}">
      <dgm:prSet phldrT="[Text]" custT="1"/>
      <dgm:spPr/>
      <dgm:t>
        <a:bodyPr/>
        <a:lstStyle/>
        <a:p>
          <a:r>
            <a:rPr lang="de-AT" sz="1200" dirty="0"/>
            <a:t>„Ich habe etwas Neues über mich selbst gelernt.“ „Die Fragen der Lernenden haben mich zum Nachdenken angeregt.“</a:t>
          </a:r>
          <a:endParaRPr lang="de-DE" sz="1200" dirty="0"/>
        </a:p>
      </dgm:t>
    </dgm:pt>
    <dgm:pt modelId="{36C57A86-D005-CB40-A65A-4125F9A40847}" type="parTrans" cxnId="{A34BB713-C8CE-2F49-B4F2-327F37DA079A}">
      <dgm:prSet/>
      <dgm:spPr/>
      <dgm:t>
        <a:bodyPr/>
        <a:lstStyle/>
        <a:p>
          <a:endParaRPr lang="de-DE"/>
        </a:p>
      </dgm:t>
    </dgm:pt>
    <dgm:pt modelId="{12749172-3042-1E43-B080-00646AAC91F0}" type="sibTrans" cxnId="{A34BB713-C8CE-2F49-B4F2-327F37DA079A}">
      <dgm:prSet/>
      <dgm:spPr/>
      <dgm:t>
        <a:bodyPr/>
        <a:lstStyle/>
        <a:p>
          <a:endParaRPr lang="de-DE"/>
        </a:p>
      </dgm:t>
    </dgm:pt>
    <dgm:pt modelId="{5A833476-49BC-274C-A89C-3523AFB8C222}">
      <dgm:prSet phldrT="[Text]" custT="1"/>
      <dgm:spPr/>
      <dgm:t>
        <a:bodyPr/>
        <a:lstStyle/>
        <a:p>
          <a:r>
            <a:rPr lang="de-AT" sz="1200" dirty="0"/>
            <a:t>„Meine Klasse schneidet besser ab als andere.“ „Meine Unterrichtsvorbereitung war die beste.“</a:t>
          </a:r>
          <a:endParaRPr lang="de-DE" sz="1200" dirty="0"/>
        </a:p>
      </dgm:t>
    </dgm:pt>
    <dgm:pt modelId="{C8B6571F-8503-4A4C-9208-21C4E9699235}" type="parTrans" cxnId="{9E38A309-FFBF-C644-AFEF-DB3600B18709}">
      <dgm:prSet/>
      <dgm:spPr/>
      <dgm:t>
        <a:bodyPr/>
        <a:lstStyle/>
        <a:p>
          <a:endParaRPr lang="de-DE"/>
        </a:p>
      </dgm:t>
    </dgm:pt>
    <dgm:pt modelId="{8AE5FCE7-00C0-1E4C-922C-314401E6EEC6}" type="sibTrans" cxnId="{9E38A309-FFBF-C644-AFEF-DB3600B18709}">
      <dgm:prSet/>
      <dgm:spPr/>
      <dgm:t>
        <a:bodyPr/>
        <a:lstStyle/>
        <a:p>
          <a:endParaRPr lang="de-DE"/>
        </a:p>
      </dgm:t>
    </dgm:pt>
    <dgm:pt modelId="{7D5CE023-3009-AD48-83AA-914FEA1B04FE}">
      <dgm:prSet phldrT="[Text]" custT="1"/>
      <dgm:spPr/>
      <dgm:t>
        <a:bodyPr/>
        <a:lstStyle/>
        <a:p>
          <a:r>
            <a:rPr lang="de-AT" sz="2000" b="1" dirty="0">
              <a:solidFill>
                <a:schemeClr val="tx1">
                  <a:lumMod val="75000"/>
                  <a:lumOff val="25000"/>
                </a:schemeClr>
              </a:solidFill>
            </a:rPr>
            <a:t>Motivation oder Bestreben der Lehrkraft …</a:t>
          </a:r>
          <a:endParaRPr lang="de-DE" sz="2000" dirty="0">
            <a:solidFill>
              <a:schemeClr val="tx1">
                <a:lumMod val="75000"/>
                <a:lumOff val="25000"/>
              </a:schemeClr>
            </a:solidFill>
          </a:endParaRPr>
        </a:p>
      </dgm:t>
    </dgm:pt>
    <dgm:pt modelId="{013C8318-BB74-4642-9E96-27F4F877F1AB}" type="parTrans" cxnId="{ADBBC410-1647-5E49-8E6B-2F12558A2802}">
      <dgm:prSet/>
      <dgm:spPr/>
      <dgm:t>
        <a:bodyPr/>
        <a:lstStyle/>
        <a:p>
          <a:endParaRPr lang="de-DE"/>
        </a:p>
      </dgm:t>
    </dgm:pt>
    <dgm:pt modelId="{5CE3E6C5-7223-2A43-AB59-110E26D33B3B}" type="sibTrans" cxnId="{ADBBC410-1647-5E49-8E6B-2F12558A2802}">
      <dgm:prSet/>
      <dgm:spPr/>
      <dgm:t>
        <a:bodyPr/>
        <a:lstStyle/>
        <a:p>
          <a:endParaRPr lang="de-DE"/>
        </a:p>
      </dgm:t>
    </dgm:pt>
    <dgm:pt modelId="{CD3A5880-FA95-F848-8697-64B57B16895D}">
      <dgm:prSet phldrT="[Text]"/>
      <dgm:spPr/>
      <dgm:t>
        <a:bodyPr/>
        <a:lstStyle/>
        <a:p>
          <a:r>
            <a:rPr lang="de-AT" dirty="0"/>
            <a:t>.. ausgezeichnete Lehrfähigkeiten zu demonstrieren</a:t>
          </a:r>
          <a:endParaRPr lang="de-DE" dirty="0"/>
        </a:p>
      </dgm:t>
    </dgm:pt>
    <dgm:pt modelId="{27A4D506-8433-FD42-8766-26A28613069E}" type="parTrans" cxnId="{E1A63B12-D40F-9248-B33B-FAA5038D12CF}">
      <dgm:prSet/>
      <dgm:spPr/>
      <dgm:t>
        <a:bodyPr/>
        <a:lstStyle/>
        <a:p>
          <a:endParaRPr lang="de-DE"/>
        </a:p>
      </dgm:t>
    </dgm:pt>
    <dgm:pt modelId="{C9E17401-3E3A-7D46-A4D9-DB4E5E3176D3}" type="sibTrans" cxnId="{E1A63B12-D40F-9248-B33B-FAA5038D12CF}">
      <dgm:prSet/>
      <dgm:spPr/>
      <dgm:t>
        <a:bodyPr/>
        <a:lstStyle/>
        <a:p>
          <a:endParaRPr lang="de-DE"/>
        </a:p>
      </dgm:t>
    </dgm:pt>
    <dgm:pt modelId="{94FA792D-B509-2140-AB89-4926B553024E}">
      <dgm:prSet phldrT="[Text]"/>
      <dgm:spPr/>
      <dgm:t>
        <a:bodyPr/>
        <a:lstStyle/>
        <a:p>
          <a:r>
            <a:rPr lang="de-AT" dirty="0"/>
            <a:t>.. Verständnis und Fertigkeiten auf professionellem Niveau zu erlangen</a:t>
          </a:r>
          <a:endParaRPr lang="de-DE" dirty="0"/>
        </a:p>
      </dgm:t>
    </dgm:pt>
    <dgm:pt modelId="{66472089-6411-1F48-A954-6151B4674294}" type="parTrans" cxnId="{A6F219DF-BD7C-BD48-94B2-1D9FF2C6373C}">
      <dgm:prSet/>
      <dgm:spPr/>
      <dgm:t>
        <a:bodyPr/>
        <a:lstStyle/>
        <a:p>
          <a:endParaRPr lang="de-DE"/>
        </a:p>
      </dgm:t>
    </dgm:pt>
    <dgm:pt modelId="{F73BBFF5-D04B-BE4B-8014-A53BF9EE9ABC}" type="sibTrans" cxnId="{A6F219DF-BD7C-BD48-94B2-1D9FF2C6373C}">
      <dgm:prSet/>
      <dgm:spPr/>
      <dgm:t>
        <a:bodyPr/>
        <a:lstStyle/>
        <a:p>
          <a:endParaRPr lang="de-DE"/>
        </a:p>
      </dgm:t>
    </dgm:pt>
    <dgm:pt modelId="{A68A2DAE-0834-9D42-9480-82CCACB85EE8}">
      <dgm:prSet phldrT="[Text]" custT="1"/>
      <dgm:spPr/>
      <dgm:t>
        <a:bodyPr/>
        <a:lstStyle/>
        <a:p>
          <a:pPr marL="0" lvl="0" indent="0" algn="ctr" defTabSz="711200">
            <a:lnSpc>
              <a:spcPct val="90000"/>
            </a:lnSpc>
            <a:spcBef>
              <a:spcPct val="0"/>
            </a:spcBef>
            <a:spcAft>
              <a:spcPct val="35000"/>
            </a:spcAft>
            <a:buNone/>
          </a:pPr>
          <a:r>
            <a:rPr lang="de-AT" sz="1600" b="1" kern="1200" dirty="0">
              <a:solidFill>
                <a:srgbClr val="FFFF00"/>
              </a:solidFill>
              <a:latin typeface="Calibri" panose="020F0502020204030204"/>
              <a:ea typeface="+mn-ea"/>
              <a:cs typeface="+mn-cs"/>
            </a:rPr>
            <a:t>Arbeitsvermeidungs-Ansatz</a:t>
          </a:r>
          <a:endParaRPr lang="de-DE" sz="1600" b="1" kern="1200" dirty="0">
            <a:solidFill>
              <a:srgbClr val="FFFF00"/>
            </a:solidFill>
            <a:latin typeface="Calibri" panose="020F0502020204030204"/>
            <a:ea typeface="+mn-ea"/>
            <a:cs typeface="+mn-cs"/>
          </a:endParaRPr>
        </a:p>
      </dgm:t>
    </dgm:pt>
    <dgm:pt modelId="{77AB5DFD-5224-E440-935E-CE4D50F3A60A}" type="parTrans" cxnId="{08A9BD2F-8E7A-114E-A223-7335BFB8D52A}">
      <dgm:prSet/>
      <dgm:spPr/>
      <dgm:t>
        <a:bodyPr/>
        <a:lstStyle/>
        <a:p>
          <a:endParaRPr lang="de-DE"/>
        </a:p>
      </dgm:t>
    </dgm:pt>
    <dgm:pt modelId="{5304CBA0-F83E-9F42-80EA-7A10E145F640}" type="sibTrans" cxnId="{08A9BD2F-8E7A-114E-A223-7335BFB8D52A}">
      <dgm:prSet/>
      <dgm:spPr/>
      <dgm:t>
        <a:bodyPr/>
        <a:lstStyle/>
        <a:p>
          <a:endParaRPr lang="de-DE"/>
        </a:p>
      </dgm:t>
    </dgm:pt>
    <dgm:pt modelId="{EE8CA2A9-D1B1-6F4A-89D1-C9BC33FB6592}">
      <dgm:prSet phldrT="[Text]" custT="1"/>
      <dgm:spPr/>
      <dgm:t>
        <a:bodyPr/>
        <a:lstStyle/>
        <a:p>
          <a:pPr marL="0" lvl="0" indent="0" algn="ctr" defTabSz="711200">
            <a:lnSpc>
              <a:spcPct val="90000"/>
            </a:lnSpc>
            <a:spcBef>
              <a:spcPct val="0"/>
            </a:spcBef>
            <a:spcAft>
              <a:spcPct val="35000"/>
            </a:spcAft>
            <a:buNone/>
          </a:pPr>
          <a:r>
            <a:rPr lang="de-AT" sz="1600" b="1" kern="1200" dirty="0">
              <a:solidFill>
                <a:srgbClr val="FFFF00"/>
              </a:solidFill>
              <a:latin typeface="Calibri" panose="020F0502020204030204"/>
              <a:ea typeface="+mn-ea"/>
              <a:cs typeface="+mn-cs"/>
            </a:rPr>
            <a:t>Fähigkeitsvermeidungs-Ansatz</a:t>
          </a:r>
          <a:endParaRPr lang="de-DE" sz="1600" b="1" kern="1200" dirty="0">
            <a:solidFill>
              <a:srgbClr val="FFFF00"/>
            </a:solidFill>
            <a:latin typeface="Calibri" panose="020F0502020204030204"/>
            <a:ea typeface="+mn-ea"/>
            <a:cs typeface="+mn-cs"/>
          </a:endParaRPr>
        </a:p>
      </dgm:t>
    </dgm:pt>
    <dgm:pt modelId="{9334F15E-4661-CC42-BBF7-2EAF3B5557FC}" type="parTrans" cxnId="{770A4CCF-783C-C74A-A8B0-BA2C20606DD9}">
      <dgm:prSet/>
      <dgm:spPr/>
      <dgm:t>
        <a:bodyPr/>
        <a:lstStyle/>
        <a:p>
          <a:endParaRPr lang="de-DE"/>
        </a:p>
      </dgm:t>
    </dgm:pt>
    <dgm:pt modelId="{4CAFD7A7-8EE7-5043-8E19-359BA44159B0}" type="sibTrans" cxnId="{770A4CCF-783C-C74A-A8B0-BA2C20606DD9}">
      <dgm:prSet/>
      <dgm:spPr/>
      <dgm:t>
        <a:bodyPr/>
        <a:lstStyle/>
        <a:p>
          <a:endParaRPr lang="de-DE"/>
        </a:p>
      </dgm:t>
    </dgm:pt>
    <dgm:pt modelId="{D6F41373-03B8-6943-B737-D12D171454DA}">
      <dgm:prSet custT="1"/>
      <dgm:spPr/>
      <dgm:t>
        <a:bodyPr/>
        <a:lstStyle/>
        <a:p>
          <a:r>
            <a:rPr lang="de-AT" sz="1200" dirty="0"/>
            <a:t>„Meine Schüler stellen keine schwierigen Fragen.“ „Meine Klasse hat in der Prüfung nicht am schlechtesten abgeschnitten.“ „Meine Klasse liegt nicht am weitesten hinten.“ </a:t>
          </a:r>
          <a:endParaRPr lang="de-DE" sz="1200" dirty="0"/>
        </a:p>
      </dgm:t>
    </dgm:pt>
    <dgm:pt modelId="{A8DD2F81-87A7-5848-9DE8-C5AE85AD1AE5}" type="parTrans" cxnId="{35FEFB1C-61D4-A944-8AF2-466E586F321B}">
      <dgm:prSet/>
      <dgm:spPr/>
      <dgm:t>
        <a:bodyPr/>
        <a:lstStyle/>
        <a:p>
          <a:endParaRPr lang="de-DE"/>
        </a:p>
      </dgm:t>
    </dgm:pt>
    <dgm:pt modelId="{F26D9B52-8850-B743-B63E-7022323684C9}" type="sibTrans" cxnId="{35FEFB1C-61D4-A944-8AF2-466E586F321B}">
      <dgm:prSet/>
      <dgm:spPr/>
      <dgm:t>
        <a:bodyPr/>
        <a:lstStyle/>
        <a:p>
          <a:endParaRPr lang="de-DE"/>
        </a:p>
      </dgm:t>
    </dgm:pt>
    <dgm:pt modelId="{2B6E6FEF-3794-F649-8E0B-AC2E1511BCE5}">
      <dgm:prSet custT="1"/>
      <dgm:spPr/>
      <dgm:t>
        <a:bodyPr/>
        <a:lstStyle/>
        <a:p>
          <a:r>
            <a:rPr lang="de-AT" sz="1400" dirty="0"/>
            <a:t>„</a:t>
          </a:r>
          <a:r>
            <a:rPr lang="de-AT" sz="1200" dirty="0"/>
            <a:t>Ich muss meinen Unterricht nicht vorbereiten.“ „Ich musste mich bei der Korrektur nicht anstrengen.“</a:t>
          </a:r>
          <a:endParaRPr lang="de-DE" sz="1200" dirty="0"/>
        </a:p>
      </dgm:t>
    </dgm:pt>
    <dgm:pt modelId="{7113C099-05F4-2C43-80BA-240B04D40121}" type="parTrans" cxnId="{49E149F6-A117-5744-95C9-30239CA12326}">
      <dgm:prSet/>
      <dgm:spPr/>
      <dgm:t>
        <a:bodyPr/>
        <a:lstStyle/>
        <a:p>
          <a:endParaRPr lang="de-DE"/>
        </a:p>
      </dgm:t>
    </dgm:pt>
    <dgm:pt modelId="{2481D690-059C-2148-BD51-679781B71343}" type="sibTrans" cxnId="{49E149F6-A117-5744-95C9-30239CA12326}">
      <dgm:prSet/>
      <dgm:spPr/>
      <dgm:t>
        <a:bodyPr/>
        <a:lstStyle/>
        <a:p>
          <a:endParaRPr lang="de-DE"/>
        </a:p>
      </dgm:t>
    </dgm:pt>
    <dgm:pt modelId="{8B0563F0-4395-4649-AAEE-F70E90E36FDE}">
      <dgm:prSet/>
      <dgm:spPr/>
      <dgm:t>
        <a:bodyPr/>
        <a:lstStyle/>
        <a:p>
          <a:r>
            <a:rPr lang="de-AT"/>
            <a:t>… das Zeigen geringwertiger Fähigkeit zu vermeiden</a:t>
          </a:r>
          <a:endParaRPr lang="de-DE"/>
        </a:p>
      </dgm:t>
    </dgm:pt>
    <dgm:pt modelId="{5F40D1D9-589B-8648-8D95-CFD5C545CBBE}" type="parTrans" cxnId="{3146E1E7-06D4-8045-8689-F3B09EE2801A}">
      <dgm:prSet/>
      <dgm:spPr/>
      <dgm:t>
        <a:bodyPr/>
        <a:lstStyle/>
        <a:p>
          <a:endParaRPr lang="de-DE"/>
        </a:p>
      </dgm:t>
    </dgm:pt>
    <dgm:pt modelId="{C94189C9-6717-6343-921A-D28FA14139AB}" type="sibTrans" cxnId="{3146E1E7-06D4-8045-8689-F3B09EE2801A}">
      <dgm:prSet/>
      <dgm:spPr/>
      <dgm:t>
        <a:bodyPr/>
        <a:lstStyle/>
        <a:p>
          <a:endParaRPr lang="de-DE"/>
        </a:p>
      </dgm:t>
    </dgm:pt>
    <dgm:pt modelId="{F8199F4E-0179-624A-BC72-FD5E23C62A45}">
      <dgm:prSet/>
      <dgm:spPr/>
      <dgm:t>
        <a:bodyPr/>
        <a:lstStyle/>
        <a:p>
          <a:r>
            <a:rPr lang="de-AT"/>
            <a:t>… den Tag mit möglichst wenig Aufwand zu überstehen</a:t>
          </a:r>
          <a:endParaRPr lang="de-DE"/>
        </a:p>
      </dgm:t>
    </dgm:pt>
    <dgm:pt modelId="{019DEFAE-4E6F-E649-A186-A745BD86A632}" type="parTrans" cxnId="{D958DB55-A6E6-C549-94B3-D625630113DA}">
      <dgm:prSet/>
      <dgm:spPr/>
      <dgm:t>
        <a:bodyPr/>
        <a:lstStyle/>
        <a:p>
          <a:endParaRPr lang="de-DE"/>
        </a:p>
      </dgm:t>
    </dgm:pt>
    <dgm:pt modelId="{03E3F6D0-7E3D-E843-862A-B6A45FD81E7C}" type="sibTrans" cxnId="{D958DB55-A6E6-C549-94B3-D625630113DA}">
      <dgm:prSet/>
      <dgm:spPr/>
      <dgm:t>
        <a:bodyPr/>
        <a:lstStyle/>
        <a:p>
          <a:endParaRPr lang="de-DE"/>
        </a:p>
      </dgm:t>
    </dgm:pt>
    <dgm:pt modelId="{FEAD983C-8F15-D342-87AA-0BB722AFE2B3}" type="pres">
      <dgm:prSet presAssocID="{9856753B-E062-E14A-8D51-C2B25462ADD3}" presName="theList" presStyleCnt="0">
        <dgm:presLayoutVars>
          <dgm:dir/>
          <dgm:animLvl val="lvl"/>
          <dgm:resizeHandles val="exact"/>
        </dgm:presLayoutVars>
      </dgm:prSet>
      <dgm:spPr/>
    </dgm:pt>
    <dgm:pt modelId="{979A3144-DD33-1F45-AA93-056BA047D5C3}" type="pres">
      <dgm:prSet presAssocID="{C9280A98-A03C-7548-81F3-0CA899C1F458}" presName="compNode" presStyleCnt="0"/>
      <dgm:spPr/>
    </dgm:pt>
    <dgm:pt modelId="{CD00CD68-6DA2-9C48-A711-42AB4C254C01}" type="pres">
      <dgm:prSet presAssocID="{C9280A98-A03C-7548-81F3-0CA899C1F458}" presName="aNode" presStyleLbl="bgShp" presStyleIdx="0" presStyleCnt="3" custLinFactNeighborX="-17664" custLinFactNeighborY="-553"/>
      <dgm:spPr/>
    </dgm:pt>
    <dgm:pt modelId="{2E0FD9E1-2201-F84A-9B50-767B4EDE86FF}" type="pres">
      <dgm:prSet presAssocID="{C9280A98-A03C-7548-81F3-0CA899C1F458}" presName="textNode" presStyleLbl="bgShp" presStyleIdx="0" presStyleCnt="3"/>
      <dgm:spPr/>
    </dgm:pt>
    <dgm:pt modelId="{AF320A28-2534-644F-A7B7-62C554912547}" type="pres">
      <dgm:prSet presAssocID="{C9280A98-A03C-7548-81F3-0CA899C1F458}" presName="compChildNode" presStyleCnt="0"/>
      <dgm:spPr/>
    </dgm:pt>
    <dgm:pt modelId="{9B2C8060-7D9D-B34A-B7D5-D555E595E791}" type="pres">
      <dgm:prSet presAssocID="{C9280A98-A03C-7548-81F3-0CA899C1F458}" presName="theInnerList" presStyleCnt="0"/>
      <dgm:spPr/>
    </dgm:pt>
    <dgm:pt modelId="{45D4CDC0-2BC8-EC4B-B5E8-5C09F1661C33}" type="pres">
      <dgm:prSet presAssocID="{AA26A534-6C83-7841-AB48-CF1C02F87564}" presName="childNode" presStyleLbl="node1" presStyleIdx="0" presStyleCnt="12">
        <dgm:presLayoutVars>
          <dgm:bulletEnabled val="1"/>
        </dgm:presLayoutVars>
      </dgm:prSet>
      <dgm:spPr/>
    </dgm:pt>
    <dgm:pt modelId="{0B2793C4-A227-9646-809B-705CCD264579}" type="pres">
      <dgm:prSet presAssocID="{AA26A534-6C83-7841-AB48-CF1C02F87564}" presName="aSpace2" presStyleCnt="0"/>
      <dgm:spPr/>
    </dgm:pt>
    <dgm:pt modelId="{9E24E6F7-1930-1C46-BD72-5B09845FAB9A}" type="pres">
      <dgm:prSet presAssocID="{42EB6A70-265C-0741-9B9D-8114496EF3B0}" presName="childNode" presStyleLbl="node1" presStyleIdx="1" presStyleCnt="12">
        <dgm:presLayoutVars>
          <dgm:bulletEnabled val="1"/>
        </dgm:presLayoutVars>
      </dgm:prSet>
      <dgm:spPr/>
    </dgm:pt>
    <dgm:pt modelId="{77D25EEA-10BD-014A-81AC-65FAC638511A}" type="pres">
      <dgm:prSet presAssocID="{42EB6A70-265C-0741-9B9D-8114496EF3B0}" presName="aSpace2" presStyleCnt="0"/>
      <dgm:spPr/>
    </dgm:pt>
    <dgm:pt modelId="{EE7EDB5A-3101-724D-8D64-57CE1C72AA3F}" type="pres">
      <dgm:prSet presAssocID="{A68A2DAE-0834-9D42-9480-82CCACB85EE8}" presName="childNode" presStyleLbl="node1" presStyleIdx="2" presStyleCnt="12">
        <dgm:presLayoutVars>
          <dgm:bulletEnabled val="1"/>
        </dgm:presLayoutVars>
      </dgm:prSet>
      <dgm:spPr/>
    </dgm:pt>
    <dgm:pt modelId="{8EA861E4-6960-BA47-97DC-7C660A42BBA4}" type="pres">
      <dgm:prSet presAssocID="{A68A2DAE-0834-9D42-9480-82CCACB85EE8}" presName="aSpace2" presStyleCnt="0"/>
      <dgm:spPr/>
    </dgm:pt>
    <dgm:pt modelId="{ABA30512-5340-2B40-A96D-B8188501D72A}" type="pres">
      <dgm:prSet presAssocID="{EE8CA2A9-D1B1-6F4A-89D1-C9BC33FB6592}" presName="childNode" presStyleLbl="node1" presStyleIdx="3" presStyleCnt="12">
        <dgm:presLayoutVars>
          <dgm:bulletEnabled val="1"/>
        </dgm:presLayoutVars>
      </dgm:prSet>
      <dgm:spPr/>
    </dgm:pt>
    <dgm:pt modelId="{F8F0892F-A138-E945-8137-5F92254DD8EC}" type="pres">
      <dgm:prSet presAssocID="{C9280A98-A03C-7548-81F3-0CA899C1F458}" presName="aSpace" presStyleCnt="0"/>
      <dgm:spPr/>
    </dgm:pt>
    <dgm:pt modelId="{CF918F6F-EF0B-2043-B2DE-CD9088F4483F}" type="pres">
      <dgm:prSet presAssocID="{7A917AD8-557C-714E-BB7A-3F0087A45A71}" presName="compNode" presStyleCnt="0"/>
      <dgm:spPr/>
    </dgm:pt>
    <dgm:pt modelId="{B72B1275-B09E-2D4F-A028-DC80E197B5FC}" type="pres">
      <dgm:prSet presAssocID="{7A917AD8-557C-714E-BB7A-3F0087A45A71}" presName="aNode" presStyleLbl="bgShp" presStyleIdx="1" presStyleCnt="3"/>
      <dgm:spPr/>
    </dgm:pt>
    <dgm:pt modelId="{BD15F948-2280-2A4F-A87F-7B8673DBBDD2}" type="pres">
      <dgm:prSet presAssocID="{7A917AD8-557C-714E-BB7A-3F0087A45A71}" presName="textNode" presStyleLbl="bgShp" presStyleIdx="1" presStyleCnt="3"/>
      <dgm:spPr/>
    </dgm:pt>
    <dgm:pt modelId="{8228CBD6-9874-B044-A61D-FE30199AB43C}" type="pres">
      <dgm:prSet presAssocID="{7A917AD8-557C-714E-BB7A-3F0087A45A71}" presName="compChildNode" presStyleCnt="0"/>
      <dgm:spPr/>
    </dgm:pt>
    <dgm:pt modelId="{4EF325E9-09B2-504F-A205-FA5AF3B22AD1}" type="pres">
      <dgm:prSet presAssocID="{7A917AD8-557C-714E-BB7A-3F0087A45A71}" presName="theInnerList" presStyleCnt="0"/>
      <dgm:spPr/>
    </dgm:pt>
    <dgm:pt modelId="{E18C99F9-AF1B-0947-9FAD-6C48E92009AF}" type="pres">
      <dgm:prSet presAssocID="{5DBA1565-EFD9-614F-A20D-91CEC9E924B6}" presName="childNode" presStyleLbl="node1" presStyleIdx="4" presStyleCnt="12">
        <dgm:presLayoutVars>
          <dgm:bulletEnabled val="1"/>
        </dgm:presLayoutVars>
      </dgm:prSet>
      <dgm:spPr/>
    </dgm:pt>
    <dgm:pt modelId="{928CFB59-3C47-2A44-98FA-F74BE11B5049}" type="pres">
      <dgm:prSet presAssocID="{5DBA1565-EFD9-614F-A20D-91CEC9E924B6}" presName="aSpace2" presStyleCnt="0"/>
      <dgm:spPr/>
    </dgm:pt>
    <dgm:pt modelId="{51933F03-744A-2948-B3E2-A06B1D7F49D0}" type="pres">
      <dgm:prSet presAssocID="{5A833476-49BC-274C-A89C-3523AFB8C222}" presName="childNode" presStyleLbl="node1" presStyleIdx="5" presStyleCnt="12">
        <dgm:presLayoutVars>
          <dgm:bulletEnabled val="1"/>
        </dgm:presLayoutVars>
      </dgm:prSet>
      <dgm:spPr/>
    </dgm:pt>
    <dgm:pt modelId="{48F735CC-426A-9A4B-BC05-ED7BD9101991}" type="pres">
      <dgm:prSet presAssocID="{5A833476-49BC-274C-A89C-3523AFB8C222}" presName="aSpace2" presStyleCnt="0"/>
      <dgm:spPr/>
    </dgm:pt>
    <dgm:pt modelId="{3B2E14EA-A276-3D48-BB76-D5C9F4FEB0E0}" type="pres">
      <dgm:prSet presAssocID="{D6F41373-03B8-6943-B737-D12D171454DA}" presName="childNode" presStyleLbl="node1" presStyleIdx="6" presStyleCnt="12">
        <dgm:presLayoutVars>
          <dgm:bulletEnabled val="1"/>
        </dgm:presLayoutVars>
      </dgm:prSet>
      <dgm:spPr/>
    </dgm:pt>
    <dgm:pt modelId="{47372DBB-1B26-4645-9BBB-63797CA2EBFB}" type="pres">
      <dgm:prSet presAssocID="{D6F41373-03B8-6943-B737-D12D171454DA}" presName="aSpace2" presStyleCnt="0"/>
      <dgm:spPr/>
    </dgm:pt>
    <dgm:pt modelId="{EB322650-376A-E840-94B9-143B540AE413}" type="pres">
      <dgm:prSet presAssocID="{2B6E6FEF-3794-F649-8E0B-AC2E1511BCE5}" presName="childNode" presStyleLbl="node1" presStyleIdx="7" presStyleCnt="12">
        <dgm:presLayoutVars>
          <dgm:bulletEnabled val="1"/>
        </dgm:presLayoutVars>
      </dgm:prSet>
      <dgm:spPr/>
    </dgm:pt>
    <dgm:pt modelId="{C8ABEB53-501E-B647-95CD-B788988E8C17}" type="pres">
      <dgm:prSet presAssocID="{7A917AD8-557C-714E-BB7A-3F0087A45A71}" presName="aSpace" presStyleCnt="0"/>
      <dgm:spPr/>
    </dgm:pt>
    <dgm:pt modelId="{7EE995E2-318F-9A4E-8CD0-07879CE56C67}" type="pres">
      <dgm:prSet presAssocID="{7D5CE023-3009-AD48-83AA-914FEA1B04FE}" presName="compNode" presStyleCnt="0"/>
      <dgm:spPr/>
    </dgm:pt>
    <dgm:pt modelId="{1D6FC6CC-9198-6847-997F-62E4E5D4980B}" type="pres">
      <dgm:prSet presAssocID="{7D5CE023-3009-AD48-83AA-914FEA1B04FE}" presName="aNode" presStyleLbl="bgShp" presStyleIdx="2" presStyleCnt="3"/>
      <dgm:spPr/>
    </dgm:pt>
    <dgm:pt modelId="{A90FC80C-5259-A847-9EE7-C4A4C95BD0C7}" type="pres">
      <dgm:prSet presAssocID="{7D5CE023-3009-AD48-83AA-914FEA1B04FE}" presName="textNode" presStyleLbl="bgShp" presStyleIdx="2" presStyleCnt="3"/>
      <dgm:spPr/>
    </dgm:pt>
    <dgm:pt modelId="{8D04A7F1-D7E4-4B46-9A7F-D026E8768EAD}" type="pres">
      <dgm:prSet presAssocID="{7D5CE023-3009-AD48-83AA-914FEA1B04FE}" presName="compChildNode" presStyleCnt="0"/>
      <dgm:spPr/>
    </dgm:pt>
    <dgm:pt modelId="{721763A9-4A3D-0947-83BE-1B56700BA567}" type="pres">
      <dgm:prSet presAssocID="{7D5CE023-3009-AD48-83AA-914FEA1B04FE}" presName="theInnerList" presStyleCnt="0"/>
      <dgm:spPr/>
    </dgm:pt>
    <dgm:pt modelId="{844B20B7-BEE6-B346-9EEC-2578920169E5}" type="pres">
      <dgm:prSet presAssocID="{CD3A5880-FA95-F848-8697-64B57B16895D}" presName="childNode" presStyleLbl="node1" presStyleIdx="8" presStyleCnt="12">
        <dgm:presLayoutVars>
          <dgm:bulletEnabled val="1"/>
        </dgm:presLayoutVars>
      </dgm:prSet>
      <dgm:spPr/>
    </dgm:pt>
    <dgm:pt modelId="{5D2A0FF5-0869-CE41-8BAC-E1EF1C42DF21}" type="pres">
      <dgm:prSet presAssocID="{CD3A5880-FA95-F848-8697-64B57B16895D}" presName="aSpace2" presStyleCnt="0"/>
      <dgm:spPr/>
    </dgm:pt>
    <dgm:pt modelId="{B13FDB65-6AA1-5641-A363-C2191567ECE0}" type="pres">
      <dgm:prSet presAssocID="{94FA792D-B509-2140-AB89-4926B553024E}" presName="childNode" presStyleLbl="node1" presStyleIdx="9" presStyleCnt="12">
        <dgm:presLayoutVars>
          <dgm:bulletEnabled val="1"/>
        </dgm:presLayoutVars>
      </dgm:prSet>
      <dgm:spPr/>
    </dgm:pt>
    <dgm:pt modelId="{DFE4A433-B9A5-2848-B989-2D9D5BE0DAD4}" type="pres">
      <dgm:prSet presAssocID="{94FA792D-B509-2140-AB89-4926B553024E}" presName="aSpace2" presStyleCnt="0"/>
      <dgm:spPr/>
    </dgm:pt>
    <dgm:pt modelId="{3B268834-B17D-6940-93D7-9F3F87CB20A2}" type="pres">
      <dgm:prSet presAssocID="{8B0563F0-4395-4649-AAEE-F70E90E36FDE}" presName="childNode" presStyleLbl="node1" presStyleIdx="10" presStyleCnt="12">
        <dgm:presLayoutVars>
          <dgm:bulletEnabled val="1"/>
        </dgm:presLayoutVars>
      </dgm:prSet>
      <dgm:spPr/>
    </dgm:pt>
    <dgm:pt modelId="{1633F4A6-63AE-2C47-8F3C-0A18A8CEDE56}" type="pres">
      <dgm:prSet presAssocID="{8B0563F0-4395-4649-AAEE-F70E90E36FDE}" presName="aSpace2" presStyleCnt="0"/>
      <dgm:spPr/>
    </dgm:pt>
    <dgm:pt modelId="{9E2EE03D-E8B2-EA40-A26B-13ED0E386217}" type="pres">
      <dgm:prSet presAssocID="{F8199F4E-0179-624A-BC72-FD5E23C62A45}" presName="childNode" presStyleLbl="node1" presStyleIdx="11" presStyleCnt="12">
        <dgm:presLayoutVars>
          <dgm:bulletEnabled val="1"/>
        </dgm:presLayoutVars>
      </dgm:prSet>
      <dgm:spPr/>
    </dgm:pt>
  </dgm:ptLst>
  <dgm:cxnLst>
    <dgm:cxn modelId="{A712A600-44CD-FE46-A78F-33ED2F9FFBD2}" srcId="{9856753B-E062-E14A-8D51-C2B25462ADD3}" destId="{C9280A98-A03C-7548-81F3-0CA899C1F458}" srcOrd="0" destOrd="0" parTransId="{012A0651-7E82-9D41-98B8-AA78E084CE27}" sibTransId="{C3C38D9E-B54E-474D-9A29-7E178585FE54}"/>
    <dgm:cxn modelId="{9E38A309-FFBF-C644-AFEF-DB3600B18709}" srcId="{7A917AD8-557C-714E-BB7A-3F0087A45A71}" destId="{5A833476-49BC-274C-A89C-3523AFB8C222}" srcOrd="1" destOrd="0" parTransId="{C8B6571F-8503-4A4C-9208-21C4E9699235}" sibTransId="{8AE5FCE7-00C0-1E4C-922C-314401E6EEC6}"/>
    <dgm:cxn modelId="{5FFC730D-7C42-6E4B-82F2-08DBFF26936D}" type="presOf" srcId="{D6F41373-03B8-6943-B737-D12D171454DA}" destId="{3B2E14EA-A276-3D48-BB76-D5C9F4FEB0E0}" srcOrd="0" destOrd="0" presId="urn:microsoft.com/office/officeart/2005/8/layout/lProcess2"/>
    <dgm:cxn modelId="{ADBBC410-1647-5E49-8E6B-2F12558A2802}" srcId="{9856753B-E062-E14A-8D51-C2B25462ADD3}" destId="{7D5CE023-3009-AD48-83AA-914FEA1B04FE}" srcOrd="2" destOrd="0" parTransId="{013C8318-BB74-4642-9E96-27F4F877F1AB}" sibTransId="{5CE3E6C5-7223-2A43-AB59-110E26D33B3B}"/>
    <dgm:cxn modelId="{E1A63B12-D40F-9248-B33B-FAA5038D12CF}" srcId="{7D5CE023-3009-AD48-83AA-914FEA1B04FE}" destId="{CD3A5880-FA95-F848-8697-64B57B16895D}" srcOrd="0" destOrd="0" parTransId="{27A4D506-8433-FD42-8766-26A28613069E}" sibTransId="{C9E17401-3E3A-7D46-A4D9-DB4E5E3176D3}"/>
    <dgm:cxn modelId="{A34BB713-C8CE-2F49-B4F2-327F37DA079A}" srcId="{7A917AD8-557C-714E-BB7A-3F0087A45A71}" destId="{5DBA1565-EFD9-614F-A20D-91CEC9E924B6}" srcOrd="0" destOrd="0" parTransId="{36C57A86-D005-CB40-A65A-4125F9A40847}" sibTransId="{12749172-3042-1E43-B080-00646AAC91F0}"/>
    <dgm:cxn modelId="{35FEFB1C-61D4-A944-8AF2-466E586F321B}" srcId="{7A917AD8-557C-714E-BB7A-3F0087A45A71}" destId="{D6F41373-03B8-6943-B737-D12D171454DA}" srcOrd="2" destOrd="0" parTransId="{A8DD2F81-87A7-5848-9DE8-C5AE85AD1AE5}" sibTransId="{F26D9B52-8850-B743-B63E-7022323684C9}"/>
    <dgm:cxn modelId="{71F0BC26-F593-EB48-ADA8-0E1C99656503}" type="presOf" srcId="{C9280A98-A03C-7548-81F3-0CA899C1F458}" destId="{CD00CD68-6DA2-9C48-A711-42AB4C254C01}" srcOrd="0" destOrd="0" presId="urn:microsoft.com/office/officeart/2005/8/layout/lProcess2"/>
    <dgm:cxn modelId="{6AC7F229-D002-C440-A53C-80847D0B5AE8}" type="presOf" srcId="{A68A2DAE-0834-9D42-9480-82CCACB85EE8}" destId="{EE7EDB5A-3101-724D-8D64-57CE1C72AA3F}" srcOrd="0" destOrd="0" presId="urn:microsoft.com/office/officeart/2005/8/layout/lProcess2"/>
    <dgm:cxn modelId="{08A9BD2F-8E7A-114E-A223-7335BFB8D52A}" srcId="{C9280A98-A03C-7548-81F3-0CA899C1F458}" destId="{A68A2DAE-0834-9D42-9480-82CCACB85EE8}" srcOrd="2" destOrd="0" parTransId="{77AB5DFD-5224-E440-935E-CE4D50F3A60A}" sibTransId="{5304CBA0-F83E-9F42-80EA-7A10E145F640}"/>
    <dgm:cxn modelId="{260A6D30-420C-A942-94D6-1572E166EFE8}" type="presOf" srcId="{5DBA1565-EFD9-614F-A20D-91CEC9E924B6}" destId="{E18C99F9-AF1B-0947-9FAD-6C48E92009AF}" srcOrd="0" destOrd="0" presId="urn:microsoft.com/office/officeart/2005/8/layout/lProcess2"/>
    <dgm:cxn modelId="{948AAE36-5662-E947-80C6-23BD18230510}" srcId="{C9280A98-A03C-7548-81F3-0CA899C1F458}" destId="{42EB6A70-265C-0741-9B9D-8114496EF3B0}" srcOrd="1" destOrd="0" parTransId="{6882AD4B-0F08-BB42-AFC2-FA5E2DB9154E}" sibTransId="{B388CC22-19AB-CD42-B6AE-766CD825924A}"/>
    <dgm:cxn modelId="{25F4533F-DD2D-6E47-A2DD-0C253D88E1D1}" type="presOf" srcId="{7D5CE023-3009-AD48-83AA-914FEA1B04FE}" destId="{A90FC80C-5259-A847-9EE7-C4A4C95BD0C7}" srcOrd="1" destOrd="0" presId="urn:microsoft.com/office/officeart/2005/8/layout/lProcess2"/>
    <dgm:cxn modelId="{B99F8043-BCB0-1948-800D-4EB87DCDB1CE}" type="presOf" srcId="{5A833476-49BC-274C-A89C-3523AFB8C222}" destId="{51933F03-744A-2948-B3E2-A06B1D7F49D0}" srcOrd="0" destOrd="0" presId="urn:microsoft.com/office/officeart/2005/8/layout/lProcess2"/>
    <dgm:cxn modelId="{1D2E8948-D93B-D74C-A775-BD257C6605A0}" type="presOf" srcId="{2B6E6FEF-3794-F649-8E0B-AC2E1511BCE5}" destId="{EB322650-376A-E840-94B9-143B540AE413}" srcOrd="0" destOrd="0" presId="urn:microsoft.com/office/officeart/2005/8/layout/lProcess2"/>
    <dgm:cxn modelId="{2D8C774E-3C17-9045-9E3A-B0DE340D283E}" type="presOf" srcId="{C9280A98-A03C-7548-81F3-0CA899C1F458}" destId="{2E0FD9E1-2201-F84A-9B50-767B4EDE86FF}" srcOrd="1" destOrd="0" presId="urn:microsoft.com/office/officeart/2005/8/layout/lProcess2"/>
    <dgm:cxn modelId="{EC457A54-5421-1F4E-AC25-2F5C30901CF2}" type="presOf" srcId="{8B0563F0-4395-4649-AAEE-F70E90E36FDE}" destId="{3B268834-B17D-6940-93D7-9F3F87CB20A2}" srcOrd="0" destOrd="0" presId="urn:microsoft.com/office/officeart/2005/8/layout/lProcess2"/>
    <dgm:cxn modelId="{D958DB55-A6E6-C549-94B3-D625630113DA}" srcId="{7D5CE023-3009-AD48-83AA-914FEA1B04FE}" destId="{F8199F4E-0179-624A-BC72-FD5E23C62A45}" srcOrd="3" destOrd="0" parTransId="{019DEFAE-4E6F-E649-A186-A745BD86A632}" sibTransId="{03E3F6D0-7E3D-E843-862A-B6A45FD81E7C}"/>
    <dgm:cxn modelId="{903F535A-BC19-614F-B98A-5A2BF43A256F}" type="presOf" srcId="{7A917AD8-557C-714E-BB7A-3F0087A45A71}" destId="{BD15F948-2280-2A4F-A87F-7B8673DBBDD2}" srcOrd="1" destOrd="0" presId="urn:microsoft.com/office/officeart/2005/8/layout/lProcess2"/>
    <dgm:cxn modelId="{CCE5BA69-E8F8-554D-8B01-4C4F5E3C060B}" type="presOf" srcId="{EE8CA2A9-D1B1-6F4A-89D1-C9BC33FB6592}" destId="{ABA30512-5340-2B40-A96D-B8188501D72A}" srcOrd="0" destOrd="0" presId="urn:microsoft.com/office/officeart/2005/8/layout/lProcess2"/>
    <dgm:cxn modelId="{63068586-680E-6A42-98DE-B29C6FB3E0F1}" type="presOf" srcId="{AA26A534-6C83-7841-AB48-CF1C02F87564}" destId="{45D4CDC0-2BC8-EC4B-B5E8-5C09F1661C33}" srcOrd="0" destOrd="0" presId="urn:microsoft.com/office/officeart/2005/8/layout/lProcess2"/>
    <dgm:cxn modelId="{A76CB788-6D72-FE44-8167-EB46C3DD1737}" srcId="{C9280A98-A03C-7548-81F3-0CA899C1F458}" destId="{AA26A534-6C83-7841-AB48-CF1C02F87564}" srcOrd="0" destOrd="0" parTransId="{E5CC0ABF-773C-0244-B586-0D895D430E2F}" sibTransId="{55B52E7A-9737-6A4F-BBE5-ED0EEA617CA2}"/>
    <dgm:cxn modelId="{76B2AA8B-632A-D642-95F0-C729B4F53459}" type="presOf" srcId="{F8199F4E-0179-624A-BC72-FD5E23C62A45}" destId="{9E2EE03D-E8B2-EA40-A26B-13ED0E386217}" srcOrd="0" destOrd="0" presId="urn:microsoft.com/office/officeart/2005/8/layout/lProcess2"/>
    <dgm:cxn modelId="{F9021F9D-4300-E845-ABEE-602969428E86}" type="presOf" srcId="{42EB6A70-265C-0741-9B9D-8114496EF3B0}" destId="{9E24E6F7-1930-1C46-BD72-5B09845FAB9A}" srcOrd="0" destOrd="0" presId="urn:microsoft.com/office/officeart/2005/8/layout/lProcess2"/>
    <dgm:cxn modelId="{62FB57A3-2AB7-434D-96D7-EB08AC07F5DB}" type="presOf" srcId="{94FA792D-B509-2140-AB89-4926B553024E}" destId="{B13FDB65-6AA1-5641-A363-C2191567ECE0}" srcOrd="0" destOrd="0" presId="urn:microsoft.com/office/officeart/2005/8/layout/lProcess2"/>
    <dgm:cxn modelId="{4D5DE0A7-F7DD-F44F-A489-58E612AB9465}" type="presOf" srcId="{7D5CE023-3009-AD48-83AA-914FEA1B04FE}" destId="{1D6FC6CC-9198-6847-997F-62E4E5D4980B}" srcOrd="0" destOrd="0" presId="urn:microsoft.com/office/officeart/2005/8/layout/lProcess2"/>
    <dgm:cxn modelId="{CE97CDBC-F27B-E940-94F9-EBB5B7D08E2F}" type="presOf" srcId="{9856753B-E062-E14A-8D51-C2B25462ADD3}" destId="{FEAD983C-8F15-D342-87AA-0BB722AFE2B3}" srcOrd="0" destOrd="0" presId="urn:microsoft.com/office/officeart/2005/8/layout/lProcess2"/>
    <dgm:cxn modelId="{770A4CCF-783C-C74A-A8B0-BA2C20606DD9}" srcId="{C9280A98-A03C-7548-81F3-0CA899C1F458}" destId="{EE8CA2A9-D1B1-6F4A-89D1-C9BC33FB6592}" srcOrd="3" destOrd="0" parTransId="{9334F15E-4661-CC42-BBF7-2EAF3B5557FC}" sibTransId="{4CAFD7A7-8EE7-5043-8E19-359BA44159B0}"/>
    <dgm:cxn modelId="{A6F219DF-BD7C-BD48-94B2-1D9FF2C6373C}" srcId="{7D5CE023-3009-AD48-83AA-914FEA1B04FE}" destId="{94FA792D-B509-2140-AB89-4926B553024E}" srcOrd="1" destOrd="0" parTransId="{66472089-6411-1F48-A954-6151B4674294}" sibTransId="{F73BBFF5-D04B-BE4B-8014-A53BF9EE9ABC}"/>
    <dgm:cxn modelId="{3146E1E7-06D4-8045-8689-F3B09EE2801A}" srcId="{7D5CE023-3009-AD48-83AA-914FEA1B04FE}" destId="{8B0563F0-4395-4649-AAEE-F70E90E36FDE}" srcOrd="2" destOrd="0" parTransId="{5F40D1D9-589B-8648-8D95-CFD5C545CBBE}" sibTransId="{C94189C9-6717-6343-921A-D28FA14139AB}"/>
    <dgm:cxn modelId="{A34FD5ED-487B-204B-961B-0C07BD9C7F98}" type="presOf" srcId="{CD3A5880-FA95-F848-8697-64B57B16895D}" destId="{844B20B7-BEE6-B346-9EEC-2578920169E5}" srcOrd="0" destOrd="0" presId="urn:microsoft.com/office/officeart/2005/8/layout/lProcess2"/>
    <dgm:cxn modelId="{284E5BF3-9EB0-B54C-B41C-FE52F112634E}" type="presOf" srcId="{7A917AD8-557C-714E-BB7A-3F0087A45A71}" destId="{B72B1275-B09E-2D4F-A028-DC80E197B5FC}" srcOrd="0" destOrd="0" presId="urn:microsoft.com/office/officeart/2005/8/layout/lProcess2"/>
    <dgm:cxn modelId="{49E149F6-A117-5744-95C9-30239CA12326}" srcId="{7A917AD8-557C-714E-BB7A-3F0087A45A71}" destId="{2B6E6FEF-3794-F649-8E0B-AC2E1511BCE5}" srcOrd="3" destOrd="0" parTransId="{7113C099-05F4-2C43-80BA-240B04D40121}" sibTransId="{2481D690-059C-2148-BD51-679781B71343}"/>
    <dgm:cxn modelId="{FAAC6BFB-A31B-894C-A3FF-991F87D9D2C9}" srcId="{9856753B-E062-E14A-8D51-C2B25462ADD3}" destId="{7A917AD8-557C-714E-BB7A-3F0087A45A71}" srcOrd="1" destOrd="0" parTransId="{FAB5D852-47E6-5D4F-AE86-F747AD9037A1}" sibTransId="{792BD96B-0A29-3546-A3B3-1A691F989A23}"/>
    <dgm:cxn modelId="{6E6E15A6-ECD6-F14E-9CD3-E30973ECA399}" type="presParOf" srcId="{FEAD983C-8F15-D342-87AA-0BB722AFE2B3}" destId="{979A3144-DD33-1F45-AA93-056BA047D5C3}" srcOrd="0" destOrd="0" presId="urn:microsoft.com/office/officeart/2005/8/layout/lProcess2"/>
    <dgm:cxn modelId="{C1CDE31D-7B36-984B-9A5E-1B96160519C6}" type="presParOf" srcId="{979A3144-DD33-1F45-AA93-056BA047D5C3}" destId="{CD00CD68-6DA2-9C48-A711-42AB4C254C01}" srcOrd="0" destOrd="0" presId="urn:microsoft.com/office/officeart/2005/8/layout/lProcess2"/>
    <dgm:cxn modelId="{A0864987-2963-0F4F-82C3-6BEF03A83751}" type="presParOf" srcId="{979A3144-DD33-1F45-AA93-056BA047D5C3}" destId="{2E0FD9E1-2201-F84A-9B50-767B4EDE86FF}" srcOrd="1" destOrd="0" presId="urn:microsoft.com/office/officeart/2005/8/layout/lProcess2"/>
    <dgm:cxn modelId="{5259FDB5-7895-CE46-A9B2-2A4B6D1D5988}" type="presParOf" srcId="{979A3144-DD33-1F45-AA93-056BA047D5C3}" destId="{AF320A28-2534-644F-A7B7-62C554912547}" srcOrd="2" destOrd="0" presId="urn:microsoft.com/office/officeart/2005/8/layout/lProcess2"/>
    <dgm:cxn modelId="{C72B119E-4A1E-9A45-A165-3F5EB7CC9DB3}" type="presParOf" srcId="{AF320A28-2534-644F-A7B7-62C554912547}" destId="{9B2C8060-7D9D-B34A-B7D5-D555E595E791}" srcOrd="0" destOrd="0" presId="urn:microsoft.com/office/officeart/2005/8/layout/lProcess2"/>
    <dgm:cxn modelId="{C2185D42-56E4-BF44-B5C8-A6E82AE01E8E}" type="presParOf" srcId="{9B2C8060-7D9D-B34A-B7D5-D555E595E791}" destId="{45D4CDC0-2BC8-EC4B-B5E8-5C09F1661C33}" srcOrd="0" destOrd="0" presId="urn:microsoft.com/office/officeart/2005/8/layout/lProcess2"/>
    <dgm:cxn modelId="{15CAD567-4ECE-BB4C-AF88-B068F03CF04C}" type="presParOf" srcId="{9B2C8060-7D9D-B34A-B7D5-D555E595E791}" destId="{0B2793C4-A227-9646-809B-705CCD264579}" srcOrd="1" destOrd="0" presId="urn:microsoft.com/office/officeart/2005/8/layout/lProcess2"/>
    <dgm:cxn modelId="{F44AFB6E-0E42-CB46-9302-C73C34CAEB88}" type="presParOf" srcId="{9B2C8060-7D9D-B34A-B7D5-D555E595E791}" destId="{9E24E6F7-1930-1C46-BD72-5B09845FAB9A}" srcOrd="2" destOrd="0" presId="urn:microsoft.com/office/officeart/2005/8/layout/lProcess2"/>
    <dgm:cxn modelId="{FA52EF53-BFDA-144A-A162-8F0028987807}" type="presParOf" srcId="{9B2C8060-7D9D-B34A-B7D5-D555E595E791}" destId="{77D25EEA-10BD-014A-81AC-65FAC638511A}" srcOrd="3" destOrd="0" presId="urn:microsoft.com/office/officeart/2005/8/layout/lProcess2"/>
    <dgm:cxn modelId="{44B612BE-F845-5040-B076-5537253C9B7C}" type="presParOf" srcId="{9B2C8060-7D9D-B34A-B7D5-D555E595E791}" destId="{EE7EDB5A-3101-724D-8D64-57CE1C72AA3F}" srcOrd="4" destOrd="0" presId="urn:microsoft.com/office/officeart/2005/8/layout/lProcess2"/>
    <dgm:cxn modelId="{73E6CC5D-8E2B-7649-829A-E1A2D79E2181}" type="presParOf" srcId="{9B2C8060-7D9D-B34A-B7D5-D555E595E791}" destId="{8EA861E4-6960-BA47-97DC-7C660A42BBA4}" srcOrd="5" destOrd="0" presId="urn:microsoft.com/office/officeart/2005/8/layout/lProcess2"/>
    <dgm:cxn modelId="{36B67D28-9759-8143-8B0D-E0A03519A4FC}" type="presParOf" srcId="{9B2C8060-7D9D-B34A-B7D5-D555E595E791}" destId="{ABA30512-5340-2B40-A96D-B8188501D72A}" srcOrd="6" destOrd="0" presId="urn:microsoft.com/office/officeart/2005/8/layout/lProcess2"/>
    <dgm:cxn modelId="{59CA822F-5DD9-DE4C-8463-27EB4D05CD5F}" type="presParOf" srcId="{FEAD983C-8F15-D342-87AA-0BB722AFE2B3}" destId="{F8F0892F-A138-E945-8137-5F92254DD8EC}" srcOrd="1" destOrd="0" presId="urn:microsoft.com/office/officeart/2005/8/layout/lProcess2"/>
    <dgm:cxn modelId="{626222E9-C50D-6048-82B7-20E4B6D3FD0D}" type="presParOf" srcId="{FEAD983C-8F15-D342-87AA-0BB722AFE2B3}" destId="{CF918F6F-EF0B-2043-B2DE-CD9088F4483F}" srcOrd="2" destOrd="0" presId="urn:microsoft.com/office/officeart/2005/8/layout/lProcess2"/>
    <dgm:cxn modelId="{32C29506-277C-B147-A167-7ED1D054CA58}" type="presParOf" srcId="{CF918F6F-EF0B-2043-B2DE-CD9088F4483F}" destId="{B72B1275-B09E-2D4F-A028-DC80E197B5FC}" srcOrd="0" destOrd="0" presId="urn:microsoft.com/office/officeart/2005/8/layout/lProcess2"/>
    <dgm:cxn modelId="{9BB32F49-BEA7-F948-85CE-790AB8037E29}" type="presParOf" srcId="{CF918F6F-EF0B-2043-B2DE-CD9088F4483F}" destId="{BD15F948-2280-2A4F-A87F-7B8673DBBDD2}" srcOrd="1" destOrd="0" presId="urn:microsoft.com/office/officeart/2005/8/layout/lProcess2"/>
    <dgm:cxn modelId="{E266F10F-2BC1-DE41-AD0C-44424295EF4C}" type="presParOf" srcId="{CF918F6F-EF0B-2043-B2DE-CD9088F4483F}" destId="{8228CBD6-9874-B044-A61D-FE30199AB43C}" srcOrd="2" destOrd="0" presId="urn:microsoft.com/office/officeart/2005/8/layout/lProcess2"/>
    <dgm:cxn modelId="{FA93D3F8-1829-E54F-B279-2FF2A39DD2E6}" type="presParOf" srcId="{8228CBD6-9874-B044-A61D-FE30199AB43C}" destId="{4EF325E9-09B2-504F-A205-FA5AF3B22AD1}" srcOrd="0" destOrd="0" presId="urn:microsoft.com/office/officeart/2005/8/layout/lProcess2"/>
    <dgm:cxn modelId="{E3008148-D446-B14A-B8AE-72D43144A8BA}" type="presParOf" srcId="{4EF325E9-09B2-504F-A205-FA5AF3B22AD1}" destId="{E18C99F9-AF1B-0947-9FAD-6C48E92009AF}" srcOrd="0" destOrd="0" presId="urn:microsoft.com/office/officeart/2005/8/layout/lProcess2"/>
    <dgm:cxn modelId="{1EB3D8AB-11BC-6441-A50D-0E3206737BE2}" type="presParOf" srcId="{4EF325E9-09B2-504F-A205-FA5AF3B22AD1}" destId="{928CFB59-3C47-2A44-98FA-F74BE11B5049}" srcOrd="1" destOrd="0" presId="urn:microsoft.com/office/officeart/2005/8/layout/lProcess2"/>
    <dgm:cxn modelId="{D8D3284C-65D9-FE47-A4FA-BB47A130EFEF}" type="presParOf" srcId="{4EF325E9-09B2-504F-A205-FA5AF3B22AD1}" destId="{51933F03-744A-2948-B3E2-A06B1D7F49D0}" srcOrd="2" destOrd="0" presId="urn:microsoft.com/office/officeart/2005/8/layout/lProcess2"/>
    <dgm:cxn modelId="{1BB8EEB0-8FC3-1B4C-BDD4-97B5457EB26B}" type="presParOf" srcId="{4EF325E9-09B2-504F-A205-FA5AF3B22AD1}" destId="{48F735CC-426A-9A4B-BC05-ED7BD9101991}" srcOrd="3" destOrd="0" presId="urn:microsoft.com/office/officeart/2005/8/layout/lProcess2"/>
    <dgm:cxn modelId="{4BB0DCC2-38D6-7F41-A3D2-30436DC584D0}" type="presParOf" srcId="{4EF325E9-09B2-504F-A205-FA5AF3B22AD1}" destId="{3B2E14EA-A276-3D48-BB76-D5C9F4FEB0E0}" srcOrd="4" destOrd="0" presId="urn:microsoft.com/office/officeart/2005/8/layout/lProcess2"/>
    <dgm:cxn modelId="{59DFD88F-1F76-3F49-B75E-7640FA49736C}" type="presParOf" srcId="{4EF325E9-09B2-504F-A205-FA5AF3B22AD1}" destId="{47372DBB-1B26-4645-9BBB-63797CA2EBFB}" srcOrd="5" destOrd="0" presId="urn:microsoft.com/office/officeart/2005/8/layout/lProcess2"/>
    <dgm:cxn modelId="{EA55845D-C00A-EE42-81F4-0EC1501FDF8C}" type="presParOf" srcId="{4EF325E9-09B2-504F-A205-FA5AF3B22AD1}" destId="{EB322650-376A-E840-94B9-143B540AE413}" srcOrd="6" destOrd="0" presId="urn:microsoft.com/office/officeart/2005/8/layout/lProcess2"/>
    <dgm:cxn modelId="{0D7DFF73-D9C7-094B-83EC-D1A18BC2DC6E}" type="presParOf" srcId="{FEAD983C-8F15-D342-87AA-0BB722AFE2B3}" destId="{C8ABEB53-501E-B647-95CD-B788988E8C17}" srcOrd="3" destOrd="0" presId="urn:microsoft.com/office/officeart/2005/8/layout/lProcess2"/>
    <dgm:cxn modelId="{0A8FF8FD-5218-E94D-B5A7-756B9CF2EEDC}" type="presParOf" srcId="{FEAD983C-8F15-D342-87AA-0BB722AFE2B3}" destId="{7EE995E2-318F-9A4E-8CD0-07879CE56C67}" srcOrd="4" destOrd="0" presId="urn:microsoft.com/office/officeart/2005/8/layout/lProcess2"/>
    <dgm:cxn modelId="{412EB685-1134-BA49-9C43-F39D4895F642}" type="presParOf" srcId="{7EE995E2-318F-9A4E-8CD0-07879CE56C67}" destId="{1D6FC6CC-9198-6847-997F-62E4E5D4980B}" srcOrd="0" destOrd="0" presId="urn:microsoft.com/office/officeart/2005/8/layout/lProcess2"/>
    <dgm:cxn modelId="{E935029C-1182-CB4A-84CF-0D2A36833654}" type="presParOf" srcId="{7EE995E2-318F-9A4E-8CD0-07879CE56C67}" destId="{A90FC80C-5259-A847-9EE7-C4A4C95BD0C7}" srcOrd="1" destOrd="0" presId="urn:microsoft.com/office/officeart/2005/8/layout/lProcess2"/>
    <dgm:cxn modelId="{2A860762-5FE1-A943-8164-1F51FC231521}" type="presParOf" srcId="{7EE995E2-318F-9A4E-8CD0-07879CE56C67}" destId="{8D04A7F1-D7E4-4B46-9A7F-D026E8768EAD}" srcOrd="2" destOrd="0" presId="urn:microsoft.com/office/officeart/2005/8/layout/lProcess2"/>
    <dgm:cxn modelId="{510F4583-CA8D-A941-95AB-562E81762FFC}" type="presParOf" srcId="{8D04A7F1-D7E4-4B46-9A7F-D026E8768EAD}" destId="{721763A9-4A3D-0947-83BE-1B56700BA567}" srcOrd="0" destOrd="0" presId="urn:microsoft.com/office/officeart/2005/8/layout/lProcess2"/>
    <dgm:cxn modelId="{3CB90EE2-8B19-7F4B-AD5D-9F1F15636C3A}" type="presParOf" srcId="{721763A9-4A3D-0947-83BE-1B56700BA567}" destId="{844B20B7-BEE6-B346-9EEC-2578920169E5}" srcOrd="0" destOrd="0" presId="urn:microsoft.com/office/officeart/2005/8/layout/lProcess2"/>
    <dgm:cxn modelId="{74B3D2C2-A3A0-1C4E-89AB-6C80A9FDCBC3}" type="presParOf" srcId="{721763A9-4A3D-0947-83BE-1B56700BA567}" destId="{5D2A0FF5-0869-CE41-8BAC-E1EF1C42DF21}" srcOrd="1" destOrd="0" presId="urn:microsoft.com/office/officeart/2005/8/layout/lProcess2"/>
    <dgm:cxn modelId="{2D8CA549-D882-2F4F-8F15-E8E815AB29D7}" type="presParOf" srcId="{721763A9-4A3D-0947-83BE-1B56700BA567}" destId="{B13FDB65-6AA1-5641-A363-C2191567ECE0}" srcOrd="2" destOrd="0" presId="urn:microsoft.com/office/officeart/2005/8/layout/lProcess2"/>
    <dgm:cxn modelId="{726E05BF-3EFB-0E4F-8268-9825D2545389}" type="presParOf" srcId="{721763A9-4A3D-0947-83BE-1B56700BA567}" destId="{DFE4A433-B9A5-2848-B989-2D9D5BE0DAD4}" srcOrd="3" destOrd="0" presId="urn:microsoft.com/office/officeart/2005/8/layout/lProcess2"/>
    <dgm:cxn modelId="{F4DC4952-585A-1A4E-991B-07C270B54581}" type="presParOf" srcId="{721763A9-4A3D-0947-83BE-1B56700BA567}" destId="{3B268834-B17D-6940-93D7-9F3F87CB20A2}" srcOrd="4" destOrd="0" presId="urn:microsoft.com/office/officeart/2005/8/layout/lProcess2"/>
    <dgm:cxn modelId="{9B4B1460-344D-444A-BCF4-1908D51E1DC4}" type="presParOf" srcId="{721763A9-4A3D-0947-83BE-1B56700BA567}" destId="{1633F4A6-63AE-2C47-8F3C-0A18A8CEDE56}" srcOrd="5" destOrd="0" presId="urn:microsoft.com/office/officeart/2005/8/layout/lProcess2"/>
    <dgm:cxn modelId="{220FEB7A-4CA8-954E-8E09-31F2356A0E58}" type="presParOf" srcId="{721763A9-4A3D-0947-83BE-1B56700BA567}" destId="{9E2EE03D-E8B2-EA40-A26B-13ED0E386217}"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CA47F-C2AA-4423-BC74-F58F637A26DE}" type="doc">
      <dgm:prSet loTypeId="urn:microsoft.com/office/officeart/2005/8/layout/hList7" loCatId="picture" qsTypeId="urn:microsoft.com/office/officeart/2005/8/quickstyle/simple1" qsCatId="simple" csTypeId="urn:microsoft.com/office/officeart/2005/8/colors/accent4_2" csCatId="accent4" phldr="1"/>
      <dgm:spPr/>
    </dgm:pt>
    <dgm:pt modelId="{AB8A9E56-FB8E-471A-8E70-5D5249E386B8}">
      <dgm:prSet phldrT="[Text]"/>
      <dgm:spPr/>
      <dgm:t>
        <a:bodyPr/>
        <a:lstStyle/>
        <a:p>
          <a:r>
            <a:rPr lang="de-AT" dirty="0"/>
            <a:t>Pro</a:t>
          </a:r>
        </a:p>
      </dgm:t>
    </dgm:pt>
    <dgm:pt modelId="{2432A63F-D756-47E9-8873-20D1F0BE9BC7}" type="parTrans" cxnId="{86140B11-636D-41ED-8667-873574242CC9}">
      <dgm:prSet/>
      <dgm:spPr/>
      <dgm:t>
        <a:bodyPr/>
        <a:lstStyle/>
        <a:p>
          <a:endParaRPr lang="de-AT"/>
        </a:p>
      </dgm:t>
    </dgm:pt>
    <dgm:pt modelId="{F2EAEC9B-BE59-4402-A258-585AC6852578}" type="sibTrans" cxnId="{86140B11-636D-41ED-8667-873574242CC9}">
      <dgm:prSet/>
      <dgm:spPr/>
      <dgm:t>
        <a:bodyPr/>
        <a:lstStyle/>
        <a:p>
          <a:endParaRPr lang="de-AT"/>
        </a:p>
      </dgm:t>
    </dgm:pt>
    <dgm:pt modelId="{1724950D-FC09-401F-B987-1D3FFFC6F24E}">
      <dgm:prSet phldrT="[Text]"/>
      <dgm:spPr/>
      <dgm:t>
        <a:bodyPr/>
        <a:lstStyle/>
        <a:p>
          <a:r>
            <a:rPr lang="de-DE" dirty="0"/>
            <a:t>Nur extrovertierte, charismatische, organisierte Persönlichkeiten können auch gute </a:t>
          </a:r>
          <a:r>
            <a:rPr lang="de-DE" dirty="0" err="1"/>
            <a:t>Lehrer:innen</a:t>
          </a:r>
          <a:r>
            <a:rPr lang="de-DE" dirty="0"/>
            <a:t> sein.</a:t>
          </a:r>
          <a:endParaRPr lang="de-AT" dirty="0"/>
        </a:p>
      </dgm:t>
    </dgm:pt>
    <dgm:pt modelId="{BE0A5E92-F33B-4E0F-BF13-7ACDCFCC6465}" type="parTrans" cxnId="{9F3CC9F7-A504-4D77-8EC0-1B6BC10E8E9E}">
      <dgm:prSet/>
      <dgm:spPr/>
      <dgm:t>
        <a:bodyPr/>
        <a:lstStyle/>
        <a:p>
          <a:endParaRPr lang="de-AT"/>
        </a:p>
      </dgm:t>
    </dgm:pt>
    <dgm:pt modelId="{EDD48F05-45C9-4B08-962E-77C7C5BD93F7}" type="sibTrans" cxnId="{9F3CC9F7-A504-4D77-8EC0-1B6BC10E8E9E}">
      <dgm:prSet/>
      <dgm:spPr/>
      <dgm:t>
        <a:bodyPr/>
        <a:lstStyle/>
        <a:p>
          <a:endParaRPr lang="de-AT"/>
        </a:p>
      </dgm:t>
    </dgm:pt>
    <dgm:pt modelId="{E56E6F45-7E22-40F1-B68A-80DD02A1B2ED}">
      <dgm:prSet phldrT="[Text]"/>
      <dgm:spPr/>
      <dgm:t>
        <a:bodyPr/>
        <a:lstStyle/>
        <a:p>
          <a:r>
            <a:rPr lang="de-AT" dirty="0"/>
            <a:t>Kontra</a:t>
          </a:r>
        </a:p>
      </dgm:t>
    </dgm:pt>
    <dgm:pt modelId="{8547A63E-09D7-4B00-B579-AECAD2B82360}" type="parTrans" cxnId="{0510D125-D070-4B3A-BD37-95ABEA3E2EC2}">
      <dgm:prSet/>
      <dgm:spPr/>
      <dgm:t>
        <a:bodyPr/>
        <a:lstStyle/>
        <a:p>
          <a:endParaRPr lang="de-AT"/>
        </a:p>
      </dgm:t>
    </dgm:pt>
    <dgm:pt modelId="{F398C91D-CDBA-41CA-9355-2A68F2998C28}" type="sibTrans" cxnId="{0510D125-D070-4B3A-BD37-95ABEA3E2EC2}">
      <dgm:prSet/>
      <dgm:spPr/>
      <dgm:t>
        <a:bodyPr/>
        <a:lstStyle/>
        <a:p>
          <a:endParaRPr lang="de-AT"/>
        </a:p>
      </dgm:t>
    </dgm:pt>
    <dgm:pt modelId="{BAA9D294-C650-49FA-8C0B-882375C051F3}" type="pres">
      <dgm:prSet presAssocID="{B20CA47F-C2AA-4423-BC74-F58F637A26DE}" presName="Name0" presStyleCnt="0">
        <dgm:presLayoutVars>
          <dgm:dir/>
          <dgm:resizeHandles val="exact"/>
        </dgm:presLayoutVars>
      </dgm:prSet>
      <dgm:spPr/>
    </dgm:pt>
    <dgm:pt modelId="{8B4C599B-4474-46E2-A6F7-F9FA91469AAD}" type="pres">
      <dgm:prSet presAssocID="{B20CA47F-C2AA-4423-BC74-F58F637A26DE}" presName="fgShape" presStyleLbl="fgShp" presStyleIdx="0" presStyleCnt="1"/>
      <dgm:spPr/>
    </dgm:pt>
    <dgm:pt modelId="{CFE308F4-A422-4743-9DED-6181D1897570}" type="pres">
      <dgm:prSet presAssocID="{B20CA47F-C2AA-4423-BC74-F58F637A26DE}" presName="linComp" presStyleCnt="0"/>
      <dgm:spPr/>
    </dgm:pt>
    <dgm:pt modelId="{37847485-6D96-4DAB-89ED-1308AC6F2806}" type="pres">
      <dgm:prSet presAssocID="{AB8A9E56-FB8E-471A-8E70-5D5249E386B8}" presName="compNode" presStyleCnt="0"/>
      <dgm:spPr/>
    </dgm:pt>
    <dgm:pt modelId="{0F141665-E98A-4578-AEAD-94A3EF8676CC}" type="pres">
      <dgm:prSet presAssocID="{AB8A9E56-FB8E-471A-8E70-5D5249E386B8}" presName="bkgdShape" presStyleLbl="node1" presStyleIdx="0" presStyleCnt="3"/>
      <dgm:spPr/>
    </dgm:pt>
    <dgm:pt modelId="{7D4AF812-6E4A-4642-B509-9FDC8F8826CA}" type="pres">
      <dgm:prSet presAssocID="{AB8A9E56-FB8E-471A-8E70-5D5249E386B8}" presName="nodeTx" presStyleLbl="node1" presStyleIdx="0" presStyleCnt="3">
        <dgm:presLayoutVars>
          <dgm:bulletEnabled val="1"/>
        </dgm:presLayoutVars>
      </dgm:prSet>
      <dgm:spPr/>
    </dgm:pt>
    <dgm:pt modelId="{5EB860A9-DECB-4269-B460-59D523884140}" type="pres">
      <dgm:prSet presAssocID="{AB8A9E56-FB8E-471A-8E70-5D5249E386B8}" presName="invisiNode" presStyleLbl="node1" presStyleIdx="0" presStyleCnt="3"/>
      <dgm:spPr/>
    </dgm:pt>
    <dgm:pt modelId="{E30735E4-5326-43BF-AAD9-76C44596E178}" type="pres">
      <dgm:prSet presAssocID="{AB8A9E56-FB8E-471A-8E70-5D5249E386B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äkchen"/>
        </a:ext>
      </dgm:extLst>
    </dgm:pt>
    <dgm:pt modelId="{E06A69F1-081A-4894-AF72-DE7A5DF59A82}" type="pres">
      <dgm:prSet presAssocID="{F2EAEC9B-BE59-4402-A258-585AC6852578}" presName="sibTrans" presStyleLbl="sibTrans2D1" presStyleIdx="0" presStyleCnt="0"/>
      <dgm:spPr/>
    </dgm:pt>
    <dgm:pt modelId="{073CA1DD-0BBA-4148-A319-52E9F81FBB87}" type="pres">
      <dgm:prSet presAssocID="{1724950D-FC09-401F-B987-1D3FFFC6F24E}" presName="compNode" presStyleCnt="0"/>
      <dgm:spPr/>
    </dgm:pt>
    <dgm:pt modelId="{0CBCB670-F18F-4857-AB2E-4BE62AD3D6B8}" type="pres">
      <dgm:prSet presAssocID="{1724950D-FC09-401F-B987-1D3FFFC6F24E}" presName="bkgdShape" presStyleLbl="node1" presStyleIdx="1" presStyleCnt="3"/>
      <dgm:spPr/>
    </dgm:pt>
    <dgm:pt modelId="{F243B0AD-37B0-4093-9E45-372C6894B5F2}" type="pres">
      <dgm:prSet presAssocID="{1724950D-FC09-401F-B987-1D3FFFC6F24E}" presName="nodeTx" presStyleLbl="node1" presStyleIdx="1" presStyleCnt="3">
        <dgm:presLayoutVars>
          <dgm:bulletEnabled val="1"/>
        </dgm:presLayoutVars>
      </dgm:prSet>
      <dgm:spPr/>
    </dgm:pt>
    <dgm:pt modelId="{9B116CD2-8CE0-40C0-AD44-BF3811C3F886}" type="pres">
      <dgm:prSet presAssocID="{1724950D-FC09-401F-B987-1D3FFFC6F24E}" presName="invisiNode" presStyleLbl="node1" presStyleIdx="1" presStyleCnt="3"/>
      <dgm:spPr/>
    </dgm:pt>
    <dgm:pt modelId="{A38198D3-5D87-4827-A00C-23F8125F4E43}" type="pres">
      <dgm:prSet presAssocID="{1724950D-FC09-401F-B987-1D3FFFC6F24E}"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ilfe"/>
        </a:ext>
      </dgm:extLst>
    </dgm:pt>
    <dgm:pt modelId="{383084EE-790B-4E6C-AD56-2F3235E65143}" type="pres">
      <dgm:prSet presAssocID="{EDD48F05-45C9-4B08-962E-77C7C5BD93F7}" presName="sibTrans" presStyleLbl="sibTrans2D1" presStyleIdx="0" presStyleCnt="0"/>
      <dgm:spPr/>
    </dgm:pt>
    <dgm:pt modelId="{6F5220CF-1E82-46E2-A249-7720376746C6}" type="pres">
      <dgm:prSet presAssocID="{E56E6F45-7E22-40F1-B68A-80DD02A1B2ED}" presName="compNode" presStyleCnt="0"/>
      <dgm:spPr/>
    </dgm:pt>
    <dgm:pt modelId="{00F8E0EB-92FD-4C05-9BBE-EC39884D3FC8}" type="pres">
      <dgm:prSet presAssocID="{E56E6F45-7E22-40F1-B68A-80DD02A1B2ED}" presName="bkgdShape" presStyleLbl="node1" presStyleIdx="2" presStyleCnt="3" custLinFactNeighborX="2424" custLinFactNeighborY="7301"/>
      <dgm:spPr/>
    </dgm:pt>
    <dgm:pt modelId="{8D032F24-FE62-4EC2-B6A1-07A51C34B69A}" type="pres">
      <dgm:prSet presAssocID="{E56E6F45-7E22-40F1-B68A-80DD02A1B2ED}" presName="nodeTx" presStyleLbl="node1" presStyleIdx="2" presStyleCnt="3">
        <dgm:presLayoutVars>
          <dgm:bulletEnabled val="1"/>
        </dgm:presLayoutVars>
      </dgm:prSet>
      <dgm:spPr/>
    </dgm:pt>
    <dgm:pt modelId="{3D70E17E-1EFA-4DD9-AEF1-D806AB9508C8}" type="pres">
      <dgm:prSet presAssocID="{E56E6F45-7E22-40F1-B68A-80DD02A1B2ED}" presName="invisiNode" presStyleLbl="node1" presStyleIdx="2" presStyleCnt="3"/>
      <dgm:spPr/>
    </dgm:pt>
    <dgm:pt modelId="{737B0E49-C132-4A8E-B7CC-C67E80B38A5E}" type="pres">
      <dgm:prSet presAssocID="{E56E6F45-7E22-40F1-B68A-80DD02A1B2ED}"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ließen"/>
        </a:ext>
      </dgm:extLst>
    </dgm:pt>
  </dgm:ptLst>
  <dgm:cxnLst>
    <dgm:cxn modelId="{86140B11-636D-41ED-8667-873574242CC9}" srcId="{B20CA47F-C2AA-4423-BC74-F58F637A26DE}" destId="{AB8A9E56-FB8E-471A-8E70-5D5249E386B8}" srcOrd="0" destOrd="0" parTransId="{2432A63F-D756-47E9-8873-20D1F0BE9BC7}" sibTransId="{F2EAEC9B-BE59-4402-A258-585AC6852578}"/>
    <dgm:cxn modelId="{BAFBA01F-4E1D-4028-8FB1-B86D46B31DA8}" type="presOf" srcId="{1724950D-FC09-401F-B987-1D3FFFC6F24E}" destId="{F243B0AD-37B0-4093-9E45-372C6894B5F2}" srcOrd="1" destOrd="0" presId="urn:microsoft.com/office/officeart/2005/8/layout/hList7"/>
    <dgm:cxn modelId="{0510D125-D070-4B3A-BD37-95ABEA3E2EC2}" srcId="{B20CA47F-C2AA-4423-BC74-F58F637A26DE}" destId="{E56E6F45-7E22-40F1-B68A-80DD02A1B2ED}" srcOrd="2" destOrd="0" parTransId="{8547A63E-09D7-4B00-B579-AECAD2B82360}" sibTransId="{F398C91D-CDBA-41CA-9355-2A68F2998C28}"/>
    <dgm:cxn modelId="{02A07B2B-DD40-46B2-A40D-E2B0E246D277}" type="presOf" srcId="{AB8A9E56-FB8E-471A-8E70-5D5249E386B8}" destId="{7D4AF812-6E4A-4642-B509-9FDC8F8826CA}" srcOrd="1" destOrd="0" presId="urn:microsoft.com/office/officeart/2005/8/layout/hList7"/>
    <dgm:cxn modelId="{8DEED739-DDB0-43FF-9C32-87D5A1AD4562}" type="presOf" srcId="{1724950D-FC09-401F-B987-1D3FFFC6F24E}" destId="{0CBCB670-F18F-4857-AB2E-4BE62AD3D6B8}" srcOrd="0" destOrd="0" presId="urn:microsoft.com/office/officeart/2005/8/layout/hList7"/>
    <dgm:cxn modelId="{6DFF5E90-A828-4DF5-8104-BDE4DE047994}" type="presOf" srcId="{F2EAEC9B-BE59-4402-A258-585AC6852578}" destId="{E06A69F1-081A-4894-AF72-DE7A5DF59A82}" srcOrd="0" destOrd="0" presId="urn:microsoft.com/office/officeart/2005/8/layout/hList7"/>
    <dgm:cxn modelId="{D51A95A3-70CB-488C-925E-C07B30661F4B}" type="presOf" srcId="{EDD48F05-45C9-4B08-962E-77C7C5BD93F7}" destId="{383084EE-790B-4E6C-AD56-2F3235E65143}" srcOrd="0" destOrd="0" presId="urn:microsoft.com/office/officeart/2005/8/layout/hList7"/>
    <dgm:cxn modelId="{8D47CEB4-CD7A-4BBE-8180-3FF2F9ED6893}" type="presOf" srcId="{E56E6F45-7E22-40F1-B68A-80DD02A1B2ED}" destId="{00F8E0EB-92FD-4C05-9BBE-EC39884D3FC8}" srcOrd="0" destOrd="0" presId="urn:microsoft.com/office/officeart/2005/8/layout/hList7"/>
    <dgm:cxn modelId="{248B12F1-1CD1-44B2-9D46-5C6D597CBC6E}" type="presOf" srcId="{B20CA47F-C2AA-4423-BC74-F58F637A26DE}" destId="{BAA9D294-C650-49FA-8C0B-882375C051F3}" srcOrd="0" destOrd="0" presId="urn:microsoft.com/office/officeart/2005/8/layout/hList7"/>
    <dgm:cxn modelId="{9F3CC9F7-A504-4D77-8EC0-1B6BC10E8E9E}" srcId="{B20CA47F-C2AA-4423-BC74-F58F637A26DE}" destId="{1724950D-FC09-401F-B987-1D3FFFC6F24E}" srcOrd="1" destOrd="0" parTransId="{BE0A5E92-F33B-4E0F-BF13-7ACDCFCC6465}" sibTransId="{EDD48F05-45C9-4B08-962E-77C7C5BD93F7}"/>
    <dgm:cxn modelId="{2822CEF9-9EF1-45B3-815A-7C2667A7B102}" type="presOf" srcId="{AB8A9E56-FB8E-471A-8E70-5D5249E386B8}" destId="{0F141665-E98A-4578-AEAD-94A3EF8676CC}" srcOrd="0" destOrd="0" presId="urn:microsoft.com/office/officeart/2005/8/layout/hList7"/>
    <dgm:cxn modelId="{C9ECDCFD-20C9-43FD-9D52-9DF6D867EDD0}" type="presOf" srcId="{E56E6F45-7E22-40F1-B68A-80DD02A1B2ED}" destId="{8D032F24-FE62-4EC2-B6A1-07A51C34B69A}" srcOrd="1" destOrd="0" presId="urn:microsoft.com/office/officeart/2005/8/layout/hList7"/>
    <dgm:cxn modelId="{FBCFA6EC-7248-4098-8BE8-5996B96C6A6E}" type="presParOf" srcId="{BAA9D294-C650-49FA-8C0B-882375C051F3}" destId="{8B4C599B-4474-46E2-A6F7-F9FA91469AAD}" srcOrd="0" destOrd="0" presId="urn:microsoft.com/office/officeart/2005/8/layout/hList7"/>
    <dgm:cxn modelId="{104AE545-4FCA-4E7D-8682-789F51B1B83B}" type="presParOf" srcId="{BAA9D294-C650-49FA-8C0B-882375C051F3}" destId="{CFE308F4-A422-4743-9DED-6181D1897570}" srcOrd="1" destOrd="0" presId="urn:microsoft.com/office/officeart/2005/8/layout/hList7"/>
    <dgm:cxn modelId="{6D2D6987-7490-4921-94B6-E5596E1D0AC2}" type="presParOf" srcId="{CFE308F4-A422-4743-9DED-6181D1897570}" destId="{37847485-6D96-4DAB-89ED-1308AC6F2806}" srcOrd="0" destOrd="0" presId="urn:microsoft.com/office/officeart/2005/8/layout/hList7"/>
    <dgm:cxn modelId="{99AF8F8C-0AB9-4F2F-A184-C656A30EBBFC}" type="presParOf" srcId="{37847485-6D96-4DAB-89ED-1308AC6F2806}" destId="{0F141665-E98A-4578-AEAD-94A3EF8676CC}" srcOrd="0" destOrd="0" presId="urn:microsoft.com/office/officeart/2005/8/layout/hList7"/>
    <dgm:cxn modelId="{1C88D5ED-AE3D-45FF-8BB4-3B2177531A6A}" type="presParOf" srcId="{37847485-6D96-4DAB-89ED-1308AC6F2806}" destId="{7D4AF812-6E4A-4642-B509-9FDC8F8826CA}" srcOrd="1" destOrd="0" presId="urn:microsoft.com/office/officeart/2005/8/layout/hList7"/>
    <dgm:cxn modelId="{EA3ED551-2254-4C96-9EBD-62AAC9EA72FA}" type="presParOf" srcId="{37847485-6D96-4DAB-89ED-1308AC6F2806}" destId="{5EB860A9-DECB-4269-B460-59D523884140}" srcOrd="2" destOrd="0" presId="urn:microsoft.com/office/officeart/2005/8/layout/hList7"/>
    <dgm:cxn modelId="{13E8224F-3425-4F3D-8008-0E9F1AE5A171}" type="presParOf" srcId="{37847485-6D96-4DAB-89ED-1308AC6F2806}" destId="{E30735E4-5326-43BF-AAD9-76C44596E178}" srcOrd="3" destOrd="0" presId="urn:microsoft.com/office/officeart/2005/8/layout/hList7"/>
    <dgm:cxn modelId="{A6A2A83F-563D-4180-A7C1-A0C504AE062C}" type="presParOf" srcId="{CFE308F4-A422-4743-9DED-6181D1897570}" destId="{E06A69F1-081A-4894-AF72-DE7A5DF59A82}" srcOrd="1" destOrd="0" presId="urn:microsoft.com/office/officeart/2005/8/layout/hList7"/>
    <dgm:cxn modelId="{FD22D986-8806-4D5E-869F-CC14EE93BDB9}" type="presParOf" srcId="{CFE308F4-A422-4743-9DED-6181D1897570}" destId="{073CA1DD-0BBA-4148-A319-52E9F81FBB87}" srcOrd="2" destOrd="0" presId="urn:microsoft.com/office/officeart/2005/8/layout/hList7"/>
    <dgm:cxn modelId="{57777027-B15E-47BA-9450-E31BDFA2D9F2}" type="presParOf" srcId="{073CA1DD-0BBA-4148-A319-52E9F81FBB87}" destId="{0CBCB670-F18F-4857-AB2E-4BE62AD3D6B8}" srcOrd="0" destOrd="0" presId="urn:microsoft.com/office/officeart/2005/8/layout/hList7"/>
    <dgm:cxn modelId="{BCDC5002-AB6F-4B94-ACAB-13ECD0E3B71C}" type="presParOf" srcId="{073CA1DD-0BBA-4148-A319-52E9F81FBB87}" destId="{F243B0AD-37B0-4093-9E45-372C6894B5F2}" srcOrd="1" destOrd="0" presId="urn:microsoft.com/office/officeart/2005/8/layout/hList7"/>
    <dgm:cxn modelId="{3B6B1F66-B7F0-4E58-AA8C-D91D41D14770}" type="presParOf" srcId="{073CA1DD-0BBA-4148-A319-52E9F81FBB87}" destId="{9B116CD2-8CE0-40C0-AD44-BF3811C3F886}" srcOrd="2" destOrd="0" presId="urn:microsoft.com/office/officeart/2005/8/layout/hList7"/>
    <dgm:cxn modelId="{C501F577-77DA-4BA5-A612-78CADF898A4B}" type="presParOf" srcId="{073CA1DD-0BBA-4148-A319-52E9F81FBB87}" destId="{A38198D3-5D87-4827-A00C-23F8125F4E43}" srcOrd="3" destOrd="0" presId="urn:microsoft.com/office/officeart/2005/8/layout/hList7"/>
    <dgm:cxn modelId="{3E4D1D4E-969B-4617-867B-E7A52376C73C}" type="presParOf" srcId="{CFE308F4-A422-4743-9DED-6181D1897570}" destId="{383084EE-790B-4E6C-AD56-2F3235E65143}" srcOrd="3" destOrd="0" presId="urn:microsoft.com/office/officeart/2005/8/layout/hList7"/>
    <dgm:cxn modelId="{22C479D9-81F2-4778-B1D2-573E8B651B31}" type="presParOf" srcId="{CFE308F4-A422-4743-9DED-6181D1897570}" destId="{6F5220CF-1E82-46E2-A249-7720376746C6}" srcOrd="4" destOrd="0" presId="urn:microsoft.com/office/officeart/2005/8/layout/hList7"/>
    <dgm:cxn modelId="{F43CD64F-F46A-4FB2-944F-377F2DF73D0A}" type="presParOf" srcId="{6F5220CF-1E82-46E2-A249-7720376746C6}" destId="{00F8E0EB-92FD-4C05-9BBE-EC39884D3FC8}" srcOrd="0" destOrd="0" presId="urn:microsoft.com/office/officeart/2005/8/layout/hList7"/>
    <dgm:cxn modelId="{1A271459-7CDB-4B78-9E65-B498683DDEAA}" type="presParOf" srcId="{6F5220CF-1E82-46E2-A249-7720376746C6}" destId="{8D032F24-FE62-4EC2-B6A1-07A51C34B69A}" srcOrd="1" destOrd="0" presId="urn:microsoft.com/office/officeart/2005/8/layout/hList7"/>
    <dgm:cxn modelId="{C7E4BD03-FA5E-4D3C-A709-7A6E8AE1814C}" type="presParOf" srcId="{6F5220CF-1E82-46E2-A249-7720376746C6}" destId="{3D70E17E-1EFA-4DD9-AEF1-D806AB9508C8}" srcOrd="2" destOrd="0" presId="urn:microsoft.com/office/officeart/2005/8/layout/hList7"/>
    <dgm:cxn modelId="{8DE730D6-83B0-4F6E-AF47-849614B719B5}" type="presParOf" srcId="{6F5220CF-1E82-46E2-A249-7720376746C6}" destId="{737B0E49-C132-4A8E-B7CC-C67E80B38A5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CA47F-C2AA-4423-BC74-F58F637A26DE}" type="doc">
      <dgm:prSet loTypeId="urn:microsoft.com/office/officeart/2005/8/layout/hList7" loCatId="picture" qsTypeId="urn:microsoft.com/office/officeart/2005/8/quickstyle/simple1" qsCatId="simple" csTypeId="urn:microsoft.com/office/officeart/2005/8/colors/accent4_2" csCatId="accent4" phldr="1"/>
      <dgm:spPr/>
    </dgm:pt>
    <dgm:pt modelId="{AB8A9E56-FB8E-471A-8E70-5D5249E386B8}">
      <dgm:prSet phldrT="[Text]"/>
      <dgm:spPr/>
      <dgm:t>
        <a:bodyPr/>
        <a:lstStyle/>
        <a:p>
          <a:r>
            <a:rPr lang="de-AT" dirty="0"/>
            <a:t>Pro</a:t>
          </a:r>
        </a:p>
      </dgm:t>
    </dgm:pt>
    <dgm:pt modelId="{2432A63F-D756-47E9-8873-20D1F0BE9BC7}" type="parTrans" cxnId="{86140B11-636D-41ED-8667-873574242CC9}">
      <dgm:prSet/>
      <dgm:spPr/>
      <dgm:t>
        <a:bodyPr/>
        <a:lstStyle/>
        <a:p>
          <a:endParaRPr lang="de-AT"/>
        </a:p>
      </dgm:t>
    </dgm:pt>
    <dgm:pt modelId="{F2EAEC9B-BE59-4402-A258-585AC6852578}" type="sibTrans" cxnId="{86140B11-636D-41ED-8667-873574242CC9}">
      <dgm:prSet/>
      <dgm:spPr/>
      <dgm:t>
        <a:bodyPr/>
        <a:lstStyle/>
        <a:p>
          <a:endParaRPr lang="de-AT"/>
        </a:p>
      </dgm:t>
    </dgm:pt>
    <dgm:pt modelId="{E56E6F45-7E22-40F1-B68A-80DD02A1B2ED}">
      <dgm:prSet phldrT="[Text]"/>
      <dgm:spPr/>
      <dgm:t>
        <a:bodyPr/>
        <a:lstStyle/>
        <a:p>
          <a:r>
            <a:rPr lang="de-AT" dirty="0"/>
            <a:t>Kontra</a:t>
          </a:r>
        </a:p>
      </dgm:t>
    </dgm:pt>
    <dgm:pt modelId="{8547A63E-09D7-4B00-B579-AECAD2B82360}" type="parTrans" cxnId="{0510D125-D070-4B3A-BD37-95ABEA3E2EC2}">
      <dgm:prSet/>
      <dgm:spPr/>
      <dgm:t>
        <a:bodyPr/>
        <a:lstStyle/>
        <a:p>
          <a:endParaRPr lang="de-AT"/>
        </a:p>
      </dgm:t>
    </dgm:pt>
    <dgm:pt modelId="{F398C91D-CDBA-41CA-9355-2A68F2998C28}" type="sibTrans" cxnId="{0510D125-D070-4B3A-BD37-95ABEA3E2EC2}">
      <dgm:prSet/>
      <dgm:spPr/>
      <dgm:t>
        <a:bodyPr/>
        <a:lstStyle/>
        <a:p>
          <a:endParaRPr lang="de-AT"/>
        </a:p>
      </dgm:t>
    </dgm:pt>
    <dgm:pt modelId="{F3BA62F2-2B59-3647-9FBA-E2B8413A362C}">
      <dgm:prSet phldrT="[Text]"/>
      <dgm:spPr/>
      <dgm:t>
        <a:bodyPr/>
        <a:lstStyle/>
        <a:p>
          <a:r>
            <a:rPr lang="de-DE" dirty="0"/>
            <a:t>Zur guten Lehrerin/ zum guten Lehrer wird man geboren</a:t>
          </a:r>
          <a:endParaRPr lang="de-AT" dirty="0"/>
        </a:p>
      </dgm:t>
    </dgm:pt>
    <dgm:pt modelId="{3F7CAA93-9BD2-A14B-8E94-1D9F929B2154}" type="parTrans" cxnId="{60C967F0-6E72-4A4B-AFC7-D4D1D952FAF3}">
      <dgm:prSet/>
      <dgm:spPr/>
      <dgm:t>
        <a:bodyPr/>
        <a:lstStyle/>
        <a:p>
          <a:endParaRPr lang="de-DE"/>
        </a:p>
      </dgm:t>
    </dgm:pt>
    <dgm:pt modelId="{1FC74661-A2B7-D848-B875-509913CAD583}" type="sibTrans" cxnId="{60C967F0-6E72-4A4B-AFC7-D4D1D952FAF3}">
      <dgm:prSet/>
      <dgm:spPr/>
      <dgm:t>
        <a:bodyPr/>
        <a:lstStyle/>
        <a:p>
          <a:endParaRPr lang="de-DE"/>
        </a:p>
      </dgm:t>
    </dgm:pt>
    <dgm:pt modelId="{BAA9D294-C650-49FA-8C0B-882375C051F3}" type="pres">
      <dgm:prSet presAssocID="{B20CA47F-C2AA-4423-BC74-F58F637A26DE}" presName="Name0" presStyleCnt="0">
        <dgm:presLayoutVars>
          <dgm:dir/>
          <dgm:resizeHandles val="exact"/>
        </dgm:presLayoutVars>
      </dgm:prSet>
      <dgm:spPr/>
    </dgm:pt>
    <dgm:pt modelId="{8B4C599B-4474-46E2-A6F7-F9FA91469AAD}" type="pres">
      <dgm:prSet presAssocID="{B20CA47F-C2AA-4423-BC74-F58F637A26DE}" presName="fgShape" presStyleLbl="fgShp" presStyleIdx="0" presStyleCnt="1"/>
      <dgm:spPr/>
    </dgm:pt>
    <dgm:pt modelId="{CFE308F4-A422-4743-9DED-6181D1897570}" type="pres">
      <dgm:prSet presAssocID="{B20CA47F-C2AA-4423-BC74-F58F637A26DE}" presName="linComp" presStyleCnt="0"/>
      <dgm:spPr/>
    </dgm:pt>
    <dgm:pt modelId="{37847485-6D96-4DAB-89ED-1308AC6F2806}" type="pres">
      <dgm:prSet presAssocID="{AB8A9E56-FB8E-471A-8E70-5D5249E386B8}" presName="compNode" presStyleCnt="0"/>
      <dgm:spPr/>
    </dgm:pt>
    <dgm:pt modelId="{0F141665-E98A-4578-AEAD-94A3EF8676CC}" type="pres">
      <dgm:prSet presAssocID="{AB8A9E56-FB8E-471A-8E70-5D5249E386B8}" presName="bkgdShape" presStyleLbl="node1" presStyleIdx="0" presStyleCnt="3"/>
      <dgm:spPr/>
    </dgm:pt>
    <dgm:pt modelId="{7D4AF812-6E4A-4642-B509-9FDC8F8826CA}" type="pres">
      <dgm:prSet presAssocID="{AB8A9E56-FB8E-471A-8E70-5D5249E386B8}" presName="nodeTx" presStyleLbl="node1" presStyleIdx="0" presStyleCnt="3">
        <dgm:presLayoutVars>
          <dgm:bulletEnabled val="1"/>
        </dgm:presLayoutVars>
      </dgm:prSet>
      <dgm:spPr/>
    </dgm:pt>
    <dgm:pt modelId="{5EB860A9-DECB-4269-B460-59D523884140}" type="pres">
      <dgm:prSet presAssocID="{AB8A9E56-FB8E-471A-8E70-5D5249E386B8}" presName="invisiNode" presStyleLbl="node1" presStyleIdx="0" presStyleCnt="3"/>
      <dgm:spPr/>
    </dgm:pt>
    <dgm:pt modelId="{E30735E4-5326-43BF-AAD9-76C44596E178}" type="pres">
      <dgm:prSet presAssocID="{AB8A9E56-FB8E-471A-8E70-5D5249E386B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äkchen"/>
        </a:ext>
      </dgm:extLst>
    </dgm:pt>
    <dgm:pt modelId="{E06A69F1-081A-4894-AF72-DE7A5DF59A82}" type="pres">
      <dgm:prSet presAssocID="{F2EAEC9B-BE59-4402-A258-585AC6852578}" presName="sibTrans" presStyleLbl="sibTrans2D1" presStyleIdx="0" presStyleCnt="0"/>
      <dgm:spPr/>
    </dgm:pt>
    <dgm:pt modelId="{36135988-D4FA-AE45-BE5F-86DF7B9500B6}" type="pres">
      <dgm:prSet presAssocID="{F3BA62F2-2B59-3647-9FBA-E2B8413A362C}" presName="compNode" presStyleCnt="0"/>
      <dgm:spPr/>
    </dgm:pt>
    <dgm:pt modelId="{6B70007E-BF42-5C43-B37C-00DC54D8CB9D}" type="pres">
      <dgm:prSet presAssocID="{F3BA62F2-2B59-3647-9FBA-E2B8413A362C}" presName="bkgdShape" presStyleLbl="node1" presStyleIdx="1" presStyleCnt="3"/>
      <dgm:spPr/>
    </dgm:pt>
    <dgm:pt modelId="{3A1C9F9B-9261-CC44-B604-A785B6EF7CF0}" type="pres">
      <dgm:prSet presAssocID="{F3BA62F2-2B59-3647-9FBA-E2B8413A362C}" presName="nodeTx" presStyleLbl="node1" presStyleIdx="1" presStyleCnt="3">
        <dgm:presLayoutVars>
          <dgm:bulletEnabled val="1"/>
        </dgm:presLayoutVars>
      </dgm:prSet>
      <dgm:spPr/>
    </dgm:pt>
    <dgm:pt modelId="{4A00174F-97B4-7D47-B46F-01D64C3462F8}" type="pres">
      <dgm:prSet presAssocID="{F3BA62F2-2B59-3647-9FBA-E2B8413A362C}" presName="invisiNode" presStyleLbl="node1" presStyleIdx="1" presStyleCnt="3"/>
      <dgm:spPr/>
    </dgm:pt>
    <dgm:pt modelId="{A431B31F-63CD-4D41-AB64-393080BD8054}" type="pres">
      <dgm:prSet presAssocID="{F3BA62F2-2B59-3647-9FBA-E2B8413A362C}" presName="imagNode" presStyleLbl="fgImgPlace1" presStyleIdx="1" presStyleCnt="3"/>
      <dgm:spPr/>
    </dgm:pt>
    <dgm:pt modelId="{802F0671-1216-0B43-8480-7AC4EEB58784}" type="pres">
      <dgm:prSet presAssocID="{1FC74661-A2B7-D848-B875-509913CAD583}" presName="sibTrans" presStyleLbl="sibTrans2D1" presStyleIdx="0" presStyleCnt="0"/>
      <dgm:spPr/>
    </dgm:pt>
    <dgm:pt modelId="{6F5220CF-1E82-46E2-A249-7720376746C6}" type="pres">
      <dgm:prSet presAssocID="{E56E6F45-7E22-40F1-B68A-80DD02A1B2ED}" presName="compNode" presStyleCnt="0"/>
      <dgm:spPr/>
    </dgm:pt>
    <dgm:pt modelId="{00F8E0EB-92FD-4C05-9BBE-EC39884D3FC8}" type="pres">
      <dgm:prSet presAssocID="{E56E6F45-7E22-40F1-B68A-80DD02A1B2ED}" presName="bkgdShape" presStyleLbl="node1" presStyleIdx="2" presStyleCnt="3" custLinFactNeighborX="2424" custLinFactNeighborY="7301"/>
      <dgm:spPr/>
    </dgm:pt>
    <dgm:pt modelId="{8D032F24-FE62-4EC2-B6A1-07A51C34B69A}" type="pres">
      <dgm:prSet presAssocID="{E56E6F45-7E22-40F1-B68A-80DD02A1B2ED}" presName="nodeTx" presStyleLbl="node1" presStyleIdx="2" presStyleCnt="3">
        <dgm:presLayoutVars>
          <dgm:bulletEnabled val="1"/>
        </dgm:presLayoutVars>
      </dgm:prSet>
      <dgm:spPr/>
    </dgm:pt>
    <dgm:pt modelId="{3D70E17E-1EFA-4DD9-AEF1-D806AB9508C8}" type="pres">
      <dgm:prSet presAssocID="{E56E6F45-7E22-40F1-B68A-80DD02A1B2ED}" presName="invisiNode" presStyleLbl="node1" presStyleIdx="2" presStyleCnt="3"/>
      <dgm:spPr/>
    </dgm:pt>
    <dgm:pt modelId="{737B0E49-C132-4A8E-B7CC-C67E80B38A5E}" type="pres">
      <dgm:prSet presAssocID="{E56E6F45-7E22-40F1-B68A-80DD02A1B2ED}"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ließen"/>
        </a:ext>
      </dgm:extLst>
    </dgm:pt>
  </dgm:ptLst>
  <dgm:cxnLst>
    <dgm:cxn modelId="{9722B005-260C-DC42-94A3-8BE80E337097}" type="presOf" srcId="{1FC74661-A2B7-D848-B875-509913CAD583}" destId="{802F0671-1216-0B43-8480-7AC4EEB58784}" srcOrd="0" destOrd="0" presId="urn:microsoft.com/office/officeart/2005/8/layout/hList7"/>
    <dgm:cxn modelId="{86140B11-636D-41ED-8667-873574242CC9}" srcId="{B20CA47F-C2AA-4423-BC74-F58F637A26DE}" destId="{AB8A9E56-FB8E-471A-8E70-5D5249E386B8}" srcOrd="0" destOrd="0" parTransId="{2432A63F-D756-47E9-8873-20D1F0BE9BC7}" sibTransId="{F2EAEC9B-BE59-4402-A258-585AC6852578}"/>
    <dgm:cxn modelId="{0510D125-D070-4B3A-BD37-95ABEA3E2EC2}" srcId="{B20CA47F-C2AA-4423-BC74-F58F637A26DE}" destId="{E56E6F45-7E22-40F1-B68A-80DD02A1B2ED}" srcOrd="2" destOrd="0" parTransId="{8547A63E-09D7-4B00-B579-AECAD2B82360}" sibTransId="{F398C91D-CDBA-41CA-9355-2A68F2998C28}"/>
    <dgm:cxn modelId="{02A07B2B-DD40-46B2-A40D-E2B0E246D277}" type="presOf" srcId="{AB8A9E56-FB8E-471A-8E70-5D5249E386B8}" destId="{7D4AF812-6E4A-4642-B509-9FDC8F8826CA}" srcOrd="1" destOrd="0" presId="urn:microsoft.com/office/officeart/2005/8/layout/hList7"/>
    <dgm:cxn modelId="{2B15735C-5D50-B345-90D2-672175C2CE14}" type="presOf" srcId="{F3BA62F2-2B59-3647-9FBA-E2B8413A362C}" destId="{3A1C9F9B-9261-CC44-B604-A785B6EF7CF0}" srcOrd="1" destOrd="0" presId="urn:microsoft.com/office/officeart/2005/8/layout/hList7"/>
    <dgm:cxn modelId="{4FC64B68-7F02-5543-BAEA-CFDBD2B446B3}" type="presOf" srcId="{F3BA62F2-2B59-3647-9FBA-E2B8413A362C}" destId="{6B70007E-BF42-5C43-B37C-00DC54D8CB9D}" srcOrd="0" destOrd="0" presId="urn:microsoft.com/office/officeart/2005/8/layout/hList7"/>
    <dgm:cxn modelId="{6DFF5E90-A828-4DF5-8104-BDE4DE047994}" type="presOf" srcId="{F2EAEC9B-BE59-4402-A258-585AC6852578}" destId="{E06A69F1-081A-4894-AF72-DE7A5DF59A82}" srcOrd="0" destOrd="0" presId="urn:microsoft.com/office/officeart/2005/8/layout/hList7"/>
    <dgm:cxn modelId="{8D47CEB4-CD7A-4BBE-8180-3FF2F9ED6893}" type="presOf" srcId="{E56E6F45-7E22-40F1-B68A-80DD02A1B2ED}" destId="{00F8E0EB-92FD-4C05-9BBE-EC39884D3FC8}" srcOrd="0" destOrd="0" presId="urn:microsoft.com/office/officeart/2005/8/layout/hList7"/>
    <dgm:cxn modelId="{60C967F0-6E72-4A4B-AFC7-D4D1D952FAF3}" srcId="{B20CA47F-C2AA-4423-BC74-F58F637A26DE}" destId="{F3BA62F2-2B59-3647-9FBA-E2B8413A362C}" srcOrd="1" destOrd="0" parTransId="{3F7CAA93-9BD2-A14B-8E94-1D9F929B2154}" sibTransId="{1FC74661-A2B7-D848-B875-509913CAD583}"/>
    <dgm:cxn modelId="{248B12F1-1CD1-44B2-9D46-5C6D597CBC6E}" type="presOf" srcId="{B20CA47F-C2AA-4423-BC74-F58F637A26DE}" destId="{BAA9D294-C650-49FA-8C0B-882375C051F3}" srcOrd="0" destOrd="0" presId="urn:microsoft.com/office/officeart/2005/8/layout/hList7"/>
    <dgm:cxn modelId="{2822CEF9-9EF1-45B3-815A-7C2667A7B102}" type="presOf" srcId="{AB8A9E56-FB8E-471A-8E70-5D5249E386B8}" destId="{0F141665-E98A-4578-AEAD-94A3EF8676CC}" srcOrd="0" destOrd="0" presId="urn:microsoft.com/office/officeart/2005/8/layout/hList7"/>
    <dgm:cxn modelId="{C9ECDCFD-20C9-43FD-9D52-9DF6D867EDD0}" type="presOf" srcId="{E56E6F45-7E22-40F1-B68A-80DD02A1B2ED}" destId="{8D032F24-FE62-4EC2-B6A1-07A51C34B69A}" srcOrd="1" destOrd="0" presId="urn:microsoft.com/office/officeart/2005/8/layout/hList7"/>
    <dgm:cxn modelId="{FBCFA6EC-7248-4098-8BE8-5996B96C6A6E}" type="presParOf" srcId="{BAA9D294-C650-49FA-8C0B-882375C051F3}" destId="{8B4C599B-4474-46E2-A6F7-F9FA91469AAD}" srcOrd="0" destOrd="0" presId="urn:microsoft.com/office/officeart/2005/8/layout/hList7"/>
    <dgm:cxn modelId="{104AE545-4FCA-4E7D-8682-789F51B1B83B}" type="presParOf" srcId="{BAA9D294-C650-49FA-8C0B-882375C051F3}" destId="{CFE308F4-A422-4743-9DED-6181D1897570}" srcOrd="1" destOrd="0" presId="urn:microsoft.com/office/officeart/2005/8/layout/hList7"/>
    <dgm:cxn modelId="{6D2D6987-7490-4921-94B6-E5596E1D0AC2}" type="presParOf" srcId="{CFE308F4-A422-4743-9DED-6181D1897570}" destId="{37847485-6D96-4DAB-89ED-1308AC6F2806}" srcOrd="0" destOrd="0" presId="urn:microsoft.com/office/officeart/2005/8/layout/hList7"/>
    <dgm:cxn modelId="{99AF8F8C-0AB9-4F2F-A184-C656A30EBBFC}" type="presParOf" srcId="{37847485-6D96-4DAB-89ED-1308AC6F2806}" destId="{0F141665-E98A-4578-AEAD-94A3EF8676CC}" srcOrd="0" destOrd="0" presId="urn:microsoft.com/office/officeart/2005/8/layout/hList7"/>
    <dgm:cxn modelId="{1C88D5ED-AE3D-45FF-8BB4-3B2177531A6A}" type="presParOf" srcId="{37847485-6D96-4DAB-89ED-1308AC6F2806}" destId="{7D4AF812-6E4A-4642-B509-9FDC8F8826CA}" srcOrd="1" destOrd="0" presId="urn:microsoft.com/office/officeart/2005/8/layout/hList7"/>
    <dgm:cxn modelId="{EA3ED551-2254-4C96-9EBD-62AAC9EA72FA}" type="presParOf" srcId="{37847485-6D96-4DAB-89ED-1308AC6F2806}" destId="{5EB860A9-DECB-4269-B460-59D523884140}" srcOrd="2" destOrd="0" presId="urn:microsoft.com/office/officeart/2005/8/layout/hList7"/>
    <dgm:cxn modelId="{13E8224F-3425-4F3D-8008-0E9F1AE5A171}" type="presParOf" srcId="{37847485-6D96-4DAB-89ED-1308AC6F2806}" destId="{E30735E4-5326-43BF-AAD9-76C44596E178}" srcOrd="3" destOrd="0" presId="urn:microsoft.com/office/officeart/2005/8/layout/hList7"/>
    <dgm:cxn modelId="{A6A2A83F-563D-4180-A7C1-A0C504AE062C}" type="presParOf" srcId="{CFE308F4-A422-4743-9DED-6181D1897570}" destId="{E06A69F1-081A-4894-AF72-DE7A5DF59A82}" srcOrd="1" destOrd="0" presId="urn:microsoft.com/office/officeart/2005/8/layout/hList7"/>
    <dgm:cxn modelId="{B2033AF0-60AC-4746-BAC3-01099620236D}" type="presParOf" srcId="{CFE308F4-A422-4743-9DED-6181D1897570}" destId="{36135988-D4FA-AE45-BE5F-86DF7B9500B6}" srcOrd="2" destOrd="0" presId="urn:microsoft.com/office/officeart/2005/8/layout/hList7"/>
    <dgm:cxn modelId="{6546FC39-8633-0449-9F40-A955CA6B7000}" type="presParOf" srcId="{36135988-D4FA-AE45-BE5F-86DF7B9500B6}" destId="{6B70007E-BF42-5C43-B37C-00DC54D8CB9D}" srcOrd="0" destOrd="0" presId="urn:microsoft.com/office/officeart/2005/8/layout/hList7"/>
    <dgm:cxn modelId="{CDC9EC41-138D-BD47-9E4F-344EFCB51A43}" type="presParOf" srcId="{36135988-D4FA-AE45-BE5F-86DF7B9500B6}" destId="{3A1C9F9B-9261-CC44-B604-A785B6EF7CF0}" srcOrd="1" destOrd="0" presId="urn:microsoft.com/office/officeart/2005/8/layout/hList7"/>
    <dgm:cxn modelId="{B09E52E5-9A1D-3745-BE8C-1D11C334AADB}" type="presParOf" srcId="{36135988-D4FA-AE45-BE5F-86DF7B9500B6}" destId="{4A00174F-97B4-7D47-B46F-01D64C3462F8}" srcOrd="2" destOrd="0" presId="urn:microsoft.com/office/officeart/2005/8/layout/hList7"/>
    <dgm:cxn modelId="{3AB959A4-3B93-FC43-A6BF-69C03368A277}" type="presParOf" srcId="{36135988-D4FA-AE45-BE5F-86DF7B9500B6}" destId="{A431B31F-63CD-4D41-AB64-393080BD8054}" srcOrd="3" destOrd="0" presId="urn:microsoft.com/office/officeart/2005/8/layout/hList7"/>
    <dgm:cxn modelId="{4EFC9AC9-15BD-A542-9AEE-4F39C0BBFFDB}" type="presParOf" srcId="{CFE308F4-A422-4743-9DED-6181D1897570}" destId="{802F0671-1216-0B43-8480-7AC4EEB58784}" srcOrd="3" destOrd="0" presId="urn:microsoft.com/office/officeart/2005/8/layout/hList7"/>
    <dgm:cxn modelId="{22C479D9-81F2-4778-B1D2-573E8B651B31}" type="presParOf" srcId="{CFE308F4-A422-4743-9DED-6181D1897570}" destId="{6F5220CF-1E82-46E2-A249-7720376746C6}" srcOrd="4" destOrd="0" presId="urn:microsoft.com/office/officeart/2005/8/layout/hList7"/>
    <dgm:cxn modelId="{F43CD64F-F46A-4FB2-944F-377F2DF73D0A}" type="presParOf" srcId="{6F5220CF-1E82-46E2-A249-7720376746C6}" destId="{00F8E0EB-92FD-4C05-9BBE-EC39884D3FC8}" srcOrd="0" destOrd="0" presId="urn:microsoft.com/office/officeart/2005/8/layout/hList7"/>
    <dgm:cxn modelId="{1A271459-7CDB-4B78-9E65-B498683DDEAA}" type="presParOf" srcId="{6F5220CF-1E82-46E2-A249-7720376746C6}" destId="{8D032F24-FE62-4EC2-B6A1-07A51C34B69A}" srcOrd="1" destOrd="0" presId="urn:microsoft.com/office/officeart/2005/8/layout/hList7"/>
    <dgm:cxn modelId="{C7E4BD03-FA5E-4D3C-A709-7A6E8AE1814C}" type="presParOf" srcId="{6F5220CF-1E82-46E2-A249-7720376746C6}" destId="{3D70E17E-1EFA-4DD9-AEF1-D806AB9508C8}" srcOrd="2" destOrd="0" presId="urn:microsoft.com/office/officeart/2005/8/layout/hList7"/>
    <dgm:cxn modelId="{8DE730D6-83B0-4F6E-AF47-849614B719B5}" type="presParOf" srcId="{6F5220CF-1E82-46E2-A249-7720376746C6}" destId="{737B0E49-C132-4A8E-B7CC-C67E80B38A5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0CA47F-C2AA-4423-BC74-F58F637A26DE}" type="doc">
      <dgm:prSet loTypeId="urn:microsoft.com/office/officeart/2005/8/layout/hList7" loCatId="picture" qsTypeId="urn:microsoft.com/office/officeart/2005/8/quickstyle/simple1" qsCatId="simple" csTypeId="urn:microsoft.com/office/officeart/2005/8/colors/accent4_2" csCatId="accent4" phldr="1"/>
      <dgm:spPr/>
    </dgm:pt>
    <dgm:pt modelId="{AB8A9E56-FB8E-471A-8E70-5D5249E386B8}">
      <dgm:prSet phldrT="[Text]"/>
      <dgm:spPr/>
      <dgm:t>
        <a:bodyPr/>
        <a:lstStyle/>
        <a:p>
          <a:r>
            <a:rPr lang="de-AT" dirty="0"/>
            <a:t>Pro</a:t>
          </a:r>
        </a:p>
      </dgm:t>
    </dgm:pt>
    <dgm:pt modelId="{2432A63F-D756-47E9-8873-20D1F0BE9BC7}" type="parTrans" cxnId="{86140B11-636D-41ED-8667-873574242CC9}">
      <dgm:prSet/>
      <dgm:spPr/>
      <dgm:t>
        <a:bodyPr/>
        <a:lstStyle/>
        <a:p>
          <a:endParaRPr lang="de-AT"/>
        </a:p>
      </dgm:t>
    </dgm:pt>
    <dgm:pt modelId="{F2EAEC9B-BE59-4402-A258-585AC6852578}" type="sibTrans" cxnId="{86140B11-636D-41ED-8667-873574242CC9}">
      <dgm:prSet/>
      <dgm:spPr/>
      <dgm:t>
        <a:bodyPr/>
        <a:lstStyle/>
        <a:p>
          <a:endParaRPr lang="de-AT"/>
        </a:p>
      </dgm:t>
    </dgm:pt>
    <dgm:pt modelId="{E56E6F45-7E22-40F1-B68A-80DD02A1B2ED}">
      <dgm:prSet phldrT="[Text]"/>
      <dgm:spPr/>
      <dgm:t>
        <a:bodyPr/>
        <a:lstStyle/>
        <a:p>
          <a:r>
            <a:rPr lang="de-AT" dirty="0"/>
            <a:t>Kontra</a:t>
          </a:r>
        </a:p>
      </dgm:t>
    </dgm:pt>
    <dgm:pt modelId="{8547A63E-09D7-4B00-B579-AECAD2B82360}" type="parTrans" cxnId="{0510D125-D070-4B3A-BD37-95ABEA3E2EC2}">
      <dgm:prSet/>
      <dgm:spPr/>
      <dgm:t>
        <a:bodyPr/>
        <a:lstStyle/>
        <a:p>
          <a:endParaRPr lang="de-AT"/>
        </a:p>
      </dgm:t>
    </dgm:pt>
    <dgm:pt modelId="{F398C91D-CDBA-41CA-9355-2A68F2998C28}" type="sibTrans" cxnId="{0510D125-D070-4B3A-BD37-95ABEA3E2EC2}">
      <dgm:prSet/>
      <dgm:spPr/>
      <dgm:t>
        <a:bodyPr/>
        <a:lstStyle/>
        <a:p>
          <a:endParaRPr lang="de-AT"/>
        </a:p>
      </dgm:t>
    </dgm:pt>
    <dgm:pt modelId="{1724950D-FC09-401F-B987-1D3FFFC6F24E}">
      <dgm:prSet phldrT="[Text]"/>
      <dgm:spPr/>
      <dgm:t>
        <a:bodyPr/>
        <a:lstStyle/>
        <a:p>
          <a:r>
            <a:rPr lang="de-DE" dirty="0"/>
            <a:t>Die Erforschung von Persönlichkeitsmerkmalen guter Lehrpersonen macht </a:t>
          </a:r>
          <a:r>
            <a:rPr lang="de-DE" dirty="0" err="1"/>
            <a:t>Lehrer:innenbildung</a:t>
          </a:r>
          <a:r>
            <a:rPr lang="de-DE" dirty="0"/>
            <a:t> überflüssig</a:t>
          </a:r>
          <a:endParaRPr lang="de-AT" dirty="0"/>
        </a:p>
      </dgm:t>
    </dgm:pt>
    <dgm:pt modelId="{EDD48F05-45C9-4B08-962E-77C7C5BD93F7}" type="sibTrans" cxnId="{9F3CC9F7-A504-4D77-8EC0-1B6BC10E8E9E}">
      <dgm:prSet/>
      <dgm:spPr/>
      <dgm:t>
        <a:bodyPr/>
        <a:lstStyle/>
        <a:p>
          <a:endParaRPr lang="de-AT"/>
        </a:p>
      </dgm:t>
    </dgm:pt>
    <dgm:pt modelId="{BE0A5E92-F33B-4E0F-BF13-7ACDCFCC6465}" type="parTrans" cxnId="{9F3CC9F7-A504-4D77-8EC0-1B6BC10E8E9E}">
      <dgm:prSet/>
      <dgm:spPr/>
      <dgm:t>
        <a:bodyPr/>
        <a:lstStyle/>
        <a:p>
          <a:endParaRPr lang="de-AT"/>
        </a:p>
      </dgm:t>
    </dgm:pt>
    <dgm:pt modelId="{BAA9D294-C650-49FA-8C0B-882375C051F3}" type="pres">
      <dgm:prSet presAssocID="{B20CA47F-C2AA-4423-BC74-F58F637A26DE}" presName="Name0" presStyleCnt="0">
        <dgm:presLayoutVars>
          <dgm:dir/>
          <dgm:resizeHandles val="exact"/>
        </dgm:presLayoutVars>
      </dgm:prSet>
      <dgm:spPr/>
    </dgm:pt>
    <dgm:pt modelId="{8B4C599B-4474-46E2-A6F7-F9FA91469AAD}" type="pres">
      <dgm:prSet presAssocID="{B20CA47F-C2AA-4423-BC74-F58F637A26DE}" presName="fgShape" presStyleLbl="fgShp" presStyleIdx="0" presStyleCnt="1"/>
      <dgm:spPr/>
    </dgm:pt>
    <dgm:pt modelId="{CFE308F4-A422-4743-9DED-6181D1897570}" type="pres">
      <dgm:prSet presAssocID="{B20CA47F-C2AA-4423-BC74-F58F637A26DE}" presName="linComp" presStyleCnt="0"/>
      <dgm:spPr/>
    </dgm:pt>
    <dgm:pt modelId="{37847485-6D96-4DAB-89ED-1308AC6F2806}" type="pres">
      <dgm:prSet presAssocID="{AB8A9E56-FB8E-471A-8E70-5D5249E386B8}" presName="compNode" presStyleCnt="0"/>
      <dgm:spPr/>
    </dgm:pt>
    <dgm:pt modelId="{0F141665-E98A-4578-AEAD-94A3EF8676CC}" type="pres">
      <dgm:prSet presAssocID="{AB8A9E56-FB8E-471A-8E70-5D5249E386B8}" presName="bkgdShape" presStyleLbl="node1" presStyleIdx="0" presStyleCnt="3"/>
      <dgm:spPr/>
    </dgm:pt>
    <dgm:pt modelId="{7D4AF812-6E4A-4642-B509-9FDC8F8826CA}" type="pres">
      <dgm:prSet presAssocID="{AB8A9E56-FB8E-471A-8E70-5D5249E386B8}" presName="nodeTx" presStyleLbl="node1" presStyleIdx="0" presStyleCnt="3">
        <dgm:presLayoutVars>
          <dgm:bulletEnabled val="1"/>
        </dgm:presLayoutVars>
      </dgm:prSet>
      <dgm:spPr/>
    </dgm:pt>
    <dgm:pt modelId="{5EB860A9-DECB-4269-B460-59D523884140}" type="pres">
      <dgm:prSet presAssocID="{AB8A9E56-FB8E-471A-8E70-5D5249E386B8}" presName="invisiNode" presStyleLbl="node1" presStyleIdx="0" presStyleCnt="3"/>
      <dgm:spPr/>
    </dgm:pt>
    <dgm:pt modelId="{E30735E4-5326-43BF-AAD9-76C44596E178}" type="pres">
      <dgm:prSet presAssocID="{AB8A9E56-FB8E-471A-8E70-5D5249E386B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äkchen"/>
        </a:ext>
      </dgm:extLst>
    </dgm:pt>
    <dgm:pt modelId="{E06A69F1-081A-4894-AF72-DE7A5DF59A82}" type="pres">
      <dgm:prSet presAssocID="{F2EAEC9B-BE59-4402-A258-585AC6852578}" presName="sibTrans" presStyleLbl="sibTrans2D1" presStyleIdx="0" presStyleCnt="0"/>
      <dgm:spPr/>
    </dgm:pt>
    <dgm:pt modelId="{073CA1DD-0BBA-4148-A319-52E9F81FBB87}" type="pres">
      <dgm:prSet presAssocID="{1724950D-FC09-401F-B987-1D3FFFC6F24E}" presName="compNode" presStyleCnt="0"/>
      <dgm:spPr/>
    </dgm:pt>
    <dgm:pt modelId="{0CBCB670-F18F-4857-AB2E-4BE62AD3D6B8}" type="pres">
      <dgm:prSet presAssocID="{1724950D-FC09-401F-B987-1D3FFFC6F24E}" presName="bkgdShape" presStyleLbl="node1" presStyleIdx="1" presStyleCnt="3"/>
      <dgm:spPr/>
    </dgm:pt>
    <dgm:pt modelId="{F243B0AD-37B0-4093-9E45-372C6894B5F2}" type="pres">
      <dgm:prSet presAssocID="{1724950D-FC09-401F-B987-1D3FFFC6F24E}" presName="nodeTx" presStyleLbl="node1" presStyleIdx="1" presStyleCnt="3">
        <dgm:presLayoutVars>
          <dgm:bulletEnabled val="1"/>
        </dgm:presLayoutVars>
      </dgm:prSet>
      <dgm:spPr/>
    </dgm:pt>
    <dgm:pt modelId="{9B116CD2-8CE0-40C0-AD44-BF3811C3F886}" type="pres">
      <dgm:prSet presAssocID="{1724950D-FC09-401F-B987-1D3FFFC6F24E}" presName="invisiNode" presStyleLbl="node1" presStyleIdx="1" presStyleCnt="3"/>
      <dgm:spPr/>
    </dgm:pt>
    <dgm:pt modelId="{A38198D3-5D87-4827-A00C-23F8125F4E43}" type="pres">
      <dgm:prSet presAssocID="{1724950D-FC09-401F-B987-1D3FFFC6F24E}"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ilfe"/>
        </a:ext>
      </dgm:extLst>
    </dgm:pt>
    <dgm:pt modelId="{383084EE-790B-4E6C-AD56-2F3235E65143}" type="pres">
      <dgm:prSet presAssocID="{EDD48F05-45C9-4B08-962E-77C7C5BD93F7}" presName="sibTrans" presStyleLbl="sibTrans2D1" presStyleIdx="0" presStyleCnt="0"/>
      <dgm:spPr/>
    </dgm:pt>
    <dgm:pt modelId="{6F5220CF-1E82-46E2-A249-7720376746C6}" type="pres">
      <dgm:prSet presAssocID="{E56E6F45-7E22-40F1-B68A-80DD02A1B2ED}" presName="compNode" presStyleCnt="0"/>
      <dgm:spPr/>
    </dgm:pt>
    <dgm:pt modelId="{00F8E0EB-92FD-4C05-9BBE-EC39884D3FC8}" type="pres">
      <dgm:prSet presAssocID="{E56E6F45-7E22-40F1-B68A-80DD02A1B2ED}" presName="bkgdShape" presStyleLbl="node1" presStyleIdx="2" presStyleCnt="3" custLinFactNeighborX="2424" custLinFactNeighborY="7301"/>
      <dgm:spPr/>
    </dgm:pt>
    <dgm:pt modelId="{8D032F24-FE62-4EC2-B6A1-07A51C34B69A}" type="pres">
      <dgm:prSet presAssocID="{E56E6F45-7E22-40F1-B68A-80DD02A1B2ED}" presName="nodeTx" presStyleLbl="node1" presStyleIdx="2" presStyleCnt="3">
        <dgm:presLayoutVars>
          <dgm:bulletEnabled val="1"/>
        </dgm:presLayoutVars>
      </dgm:prSet>
      <dgm:spPr/>
    </dgm:pt>
    <dgm:pt modelId="{3D70E17E-1EFA-4DD9-AEF1-D806AB9508C8}" type="pres">
      <dgm:prSet presAssocID="{E56E6F45-7E22-40F1-B68A-80DD02A1B2ED}" presName="invisiNode" presStyleLbl="node1" presStyleIdx="2" presStyleCnt="3"/>
      <dgm:spPr/>
    </dgm:pt>
    <dgm:pt modelId="{737B0E49-C132-4A8E-B7CC-C67E80B38A5E}" type="pres">
      <dgm:prSet presAssocID="{E56E6F45-7E22-40F1-B68A-80DD02A1B2ED}"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ließen"/>
        </a:ext>
      </dgm:extLst>
    </dgm:pt>
  </dgm:ptLst>
  <dgm:cxnLst>
    <dgm:cxn modelId="{86140B11-636D-41ED-8667-873574242CC9}" srcId="{B20CA47F-C2AA-4423-BC74-F58F637A26DE}" destId="{AB8A9E56-FB8E-471A-8E70-5D5249E386B8}" srcOrd="0" destOrd="0" parTransId="{2432A63F-D756-47E9-8873-20D1F0BE9BC7}" sibTransId="{F2EAEC9B-BE59-4402-A258-585AC6852578}"/>
    <dgm:cxn modelId="{BAFBA01F-4E1D-4028-8FB1-B86D46B31DA8}" type="presOf" srcId="{1724950D-FC09-401F-B987-1D3FFFC6F24E}" destId="{F243B0AD-37B0-4093-9E45-372C6894B5F2}" srcOrd="1" destOrd="0" presId="urn:microsoft.com/office/officeart/2005/8/layout/hList7"/>
    <dgm:cxn modelId="{0510D125-D070-4B3A-BD37-95ABEA3E2EC2}" srcId="{B20CA47F-C2AA-4423-BC74-F58F637A26DE}" destId="{E56E6F45-7E22-40F1-B68A-80DD02A1B2ED}" srcOrd="2" destOrd="0" parTransId="{8547A63E-09D7-4B00-B579-AECAD2B82360}" sibTransId="{F398C91D-CDBA-41CA-9355-2A68F2998C28}"/>
    <dgm:cxn modelId="{02A07B2B-DD40-46B2-A40D-E2B0E246D277}" type="presOf" srcId="{AB8A9E56-FB8E-471A-8E70-5D5249E386B8}" destId="{7D4AF812-6E4A-4642-B509-9FDC8F8826CA}" srcOrd="1" destOrd="0" presId="urn:microsoft.com/office/officeart/2005/8/layout/hList7"/>
    <dgm:cxn modelId="{8DEED739-DDB0-43FF-9C32-87D5A1AD4562}" type="presOf" srcId="{1724950D-FC09-401F-B987-1D3FFFC6F24E}" destId="{0CBCB670-F18F-4857-AB2E-4BE62AD3D6B8}" srcOrd="0" destOrd="0" presId="urn:microsoft.com/office/officeart/2005/8/layout/hList7"/>
    <dgm:cxn modelId="{6DFF5E90-A828-4DF5-8104-BDE4DE047994}" type="presOf" srcId="{F2EAEC9B-BE59-4402-A258-585AC6852578}" destId="{E06A69F1-081A-4894-AF72-DE7A5DF59A82}" srcOrd="0" destOrd="0" presId="urn:microsoft.com/office/officeart/2005/8/layout/hList7"/>
    <dgm:cxn modelId="{D51A95A3-70CB-488C-925E-C07B30661F4B}" type="presOf" srcId="{EDD48F05-45C9-4B08-962E-77C7C5BD93F7}" destId="{383084EE-790B-4E6C-AD56-2F3235E65143}" srcOrd="0" destOrd="0" presId="urn:microsoft.com/office/officeart/2005/8/layout/hList7"/>
    <dgm:cxn modelId="{8D47CEB4-CD7A-4BBE-8180-3FF2F9ED6893}" type="presOf" srcId="{E56E6F45-7E22-40F1-B68A-80DD02A1B2ED}" destId="{00F8E0EB-92FD-4C05-9BBE-EC39884D3FC8}" srcOrd="0" destOrd="0" presId="urn:microsoft.com/office/officeart/2005/8/layout/hList7"/>
    <dgm:cxn modelId="{248B12F1-1CD1-44B2-9D46-5C6D597CBC6E}" type="presOf" srcId="{B20CA47F-C2AA-4423-BC74-F58F637A26DE}" destId="{BAA9D294-C650-49FA-8C0B-882375C051F3}" srcOrd="0" destOrd="0" presId="urn:microsoft.com/office/officeart/2005/8/layout/hList7"/>
    <dgm:cxn modelId="{9F3CC9F7-A504-4D77-8EC0-1B6BC10E8E9E}" srcId="{B20CA47F-C2AA-4423-BC74-F58F637A26DE}" destId="{1724950D-FC09-401F-B987-1D3FFFC6F24E}" srcOrd="1" destOrd="0" parTransId="{BE0A5E92-F33B-4E0F-BF13-7ACDCFCC6465}" sibTransId="{EDD48F05-45C9-4B08-962E-77C7C5BD93F7}"/>
    <dgm:cxn modelId="{2822CEF9-9EF1-45B3-815A-7C2667A7B102}" type="presOf" srcId="{AB8A9E56-FB8E-471A-8E70-5D5249E386B8}" destId="{0F141665-E98A-4578-AEAD-94A3EF8676CC}" srcOrd="0" destOrd="0" presId="urn:microsoft.com/office/officeart/2005/8/layout/hList7"/>
    <dgm:cxn modelId="{C9ECDCFD-20C9-43FD-9D52-9DF6D867EDD0}" type="presOf" srcId="{E56E6F45-7E22-40F1-B68A-80DD02A1B2ED}" destId="{8D032F24-FE62-4EC2-B6A1-07A51C34B69A}" srcOrd="1" destOrd="0" presId="urn:microsoft.com/office/officeart/2005/8/layout/hList7"/>
    <dgm:cxn modelId="{FBCFA6EC-7248-4098-8BE8-5996B96C6A6E}" type="presParOf" srcId="{BAA9D294-C650-49FA-8C0B-882375C051F3}" destId="{8B4C599B-4474-46E2-A6F7-F9FA91469AAD}" srcOrd="0" destOrd="0" presId="urn:microsoft.com/office/officeart/2005/8/layout/hList7"/>
    <dgm:cxn modelId="{104AE545-4FCA-4E7D-8682-789F51B1B83B}" type="presParOf" srcId="{BAA9D294-C650-49FA-8C0B-882375C051F3}" destId="{CFE308F4-A422-4743-9DED-6181D1897570}" srcOrd="1" destOrd="0" presId="urn:microsoft.com/office/officeart/2005/8/layout/hList7"/>
    <dgm:cxn modelId="{6D2D6987-7490-4921-94B6-E5596E1D0AC2}" type="presParOf" srcId="{CFE308F4-A422-4743-9DED-6181D1897570}" destId="{37847485-6D96-4DAB-89ED-1308AC6F2806}" srcOrd="0" destOrd="0" presId="urn:microsoft.com/office/officeart/2005/8/layout/hList7"/>
    <dgm:cxn modelId="{99AF8F8C-0AB9-4F2F-A184-C656A30EBBFC}" type="presParOf" srcId="{37847485-6D96-4DAB-89ED-1308AC6F2806}" destId="{0F141665-E98A-4578-AEAD-94A3EF8676CC}" srcOrd="0" destOrd="0" presId="urn:microsoft.com/office/officeart/2005/8/layout/hList7"/>
    <dgm:cxn modelId="{1C88D5ED-AE3D-45FF-8BB4-3B2177531A6A}" type="presParOf" srcId="{37847485-6D96-4DAB-89ED-1308AC6F2806}" destId="{7D4AF812-6E4A-4642-B509-9FDC8F8826CA}" srcOrd="1" destOrd="0" presId="urn:microsoft.com/office/officeart/2005/8/layout/hList7"/>
    <dgm:cxn modelId="{EA3ED551-2254-4C96-9EBD-62AAC9EA72FA}" type="presParOf" srcId="{37847485-6D96-4DAB-89ED-1308AC6F2806}" destId="{5EB860A9-DECB-4269-B460-59D523884140}" srcOrd="2" destOrd="0" presId="urn:microsoft.com/office/officeart/2005/8/layout/hList7"/>
    <dgm:cxn modelId="{13E8224F-3425-4F3D-8008-0E9F1AE5A171}" type="presParOf" srcId="{37847485-6D96-4DAB-89ED-1308AC6F2806}" destId="{E30735E4-5326-43BF-AAD9-76C44596E178}" srcOrd="3" destOrd="0" presId="urn:microsoft.com/office/officeart/2005/8/layout/hList7"/>
    <dgm:cxn modelId="{A6A2A83F-563D-4180-A7C1-A0C504AE062C}" type="presParOf" srcId="{CFE308F4-A422-4743-9DED-6181D1897570}" destId="{E06A69F1-081A-4894-AF72-DE7A5DF59A82}" srcOrd="1" destOrd="0" presId="urn:microsoft.com/office/officeart/2005/8/layout/hList7"/>
    <dgm:cxn modelId="{FD22D986-8806-4D5E-869F-CC14EE93BDB9}" type="presParOf" srcId="{CFE308F4-A422-4743-9DED-6181D1897570}" destId="{073CA1DD-0BBA-4148-A319-52E9F81FBB87}" srcOrd="2" destOrd="0" presId="urn:microsoft.com/office/officeart/2005/8/layout/hList7"/>
    <dgm:cxn modelId="{57777027-B15E-47BA-9450-E31BDFA2D9F2}" type="presParOf" srcId="{073CA1DD-0BBA-4148-A319-52E9F81FBB87}" destId="{0CBCB670-F18F-4857-AB2E-4BE62AD3D6B8}" srcOrd="0" destOrd="0" presId="urn:microsoft.com/office/officeart/2005/8/layout/hList7"/>
    <dgm:cxn modelId="{BCDC5002-AB6F-4B94-ACAB-13ECD0E3B71C}" type="presParOf" srcId="{073CA1DD-0BBA-4148-A319-52E9F81FBB87}" destId="{F243B0AD-37B0-4093-9E45-372C6894B5F2}" srcOrd="1" destOrd="0" presId="urn:microsoft.com/office/officeart/2005/8/layout/hList7"/>
    <dgm:cxn modelId="{3B6B1F66-B7F0-4E58-AA8C-D91D41D14770}" type="presParOf" srcId="{073CA1DD-0BBA-4148-A319-52E9F81FBB87}" destId="{9B116CD2-8CE0-40C0-AD44-BF3811C3F886}" srcOrd="2" destOrd="0" presId="urn:microsoft.com/office/officeart/2005/8/layout/hList7"/>
    <dgm:cxn modelId="{C501F577-77DA-4BA5-A612-78CADF898A4B}" type="presParOf" srcId="{073CA1DD-0BBA-4148-A319-52E9F81FBB87}" destId="{A38198D3-5D87-4827-A00C-23F8125F4E43}" srcOrd="3" destOrd="0" presId="urn:microsoft.com/office/officeart/2005/8/layout/hList7"/>
    <dgm:cxn modelId="{3E4D1D4E-969B-4617-867B-E7A52376C73C}" type="presParOf" srcId="{CFE308F4-A422-4743-9DED-6181D1897570}" destId="{383084EE-790B-4E6C-AD56-2F3235E65143}" srcOrd="3" destOrd="0" presId="urn:microsoft.com/office/officeart/2005/8/layout/hList7"/>
    <dgm:cxn modelId="{22C479D9-81F2-4778-B1D2-573E8B651B31}" type="presParOf" srcId="{CFE308F4-A422-4743-9DED-6181D1897570}" destId="{6F5220CF-1E82-46E2-A249-7720376746C6}" srcOrd="4" destOrd="0" presId="urn:microsoft.com/office/officeart/2005/8/layout/hList7"/>
    <dgm:cxn modelId="{F43CD64F-F46A-4FB2-944F-377F2DF73D0A}" type="presParOf" srcId="{6F5220CF-1E82-46E2-A249-7720376746C6}" destId="{00F8E0EB-92FD-4C05-9BBE-EC39884D3FC8}" srcOrd="0" destOrd="0" presId="urn:microsoft.com/office/officeart/2005/8/layout/hList7"/>
    <dgm:cxn modelId="{1A271459-7CDB-4B78-9E65-B498683DDEAA}" type="presParOf" srcId="{6F5220CF-1E82-46E2-A249-7720376746C6}" destId="{8D032F24-FE62-4EC2-B6A1-07A51C34B69A}" srcOrd="1" destOrd="0" presId="urn:microsoft.com/office/officeart/2005/8/layout/hList7"/>
    <dgm:cxn modelId="{C7E4BD03-FA5E-4D3C-A709-7A6E8AE1814C}" type="presParOf" srcId="{6F5220CF-1E82-46E2-A249-7720376746C6}" destId="{3D70E17E-1EFA-4DD9-AEF1-D806AB9508C8}" srcOrd="2" destOrd="0" presId="urn:microsoft.com/office/officeart/2005/8/layout/hList7"/>
    <dgm:cxn modelId="{8DE730D6-83B0-4F6E-AF47-849614B719B5}" type="presParOf" srcId="{6F5220CF-1E82-46E2-A249-7720376746C6}" destId="{737B0E49-C132-4A8E-B7CC-C67E80B38A5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D7DBC4-A5F3-4B36-BB6A-25F8AC134A9A}"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de-AT"/>
        </a:p>
      </dgm:t>
    </dgm:pt>
    <dgm:pt modelId="{1CF3BA75-45CC-46CB-8295-1382E008ED62}">
      <dgm:prSet phldrT="[Text]"/>
      <dgm:spPr/>
      <dgm:t>
        <a:bodyPr/>
        <a:lstStyle/>
        <a:p>
          <a:r>
            <a:rPr lang="de-AT"/>
            <a:t>Fachwissen</a:t>
          </a:r>
        </a:p>
      </dgm:t>
    </dgm:pt>
    <dgm:pt modelId="{B98EBD43-FA36-4D5E-9744-C08ADB84BC18}" type="parTrans" cxnId="{AFB4EBC8-F7A6-4966-BCA6-2B572176F67E}">
      <dgm:prSet/>
      <dgm:spPr/>
      <dgm:t>
        <a:bodyPr/>
        <a:lstStyle/>
        <a:p>
          <a:endParaRPr lang="de-AT"/>
        </a:p>
      </dgm:t>
    </dgm:pt>
    <dgm:pt modelId="{C56277C7-66D9-402D-9C2A-D5DEC7B64D47}" type="sibTrans" cxnId="{AFB4EBC8-F7A6-4966-BCA6-2B572176F67E}">
      <dgm:prSet/>
      <dgm:spPr/>
      <dgm:t>
        <a:bodyPr/>
        <a:lstStyle/>
        <a:p>
          <a:endParaRPr lang="de-AT"/>
        </a:p>
      </dgm:t>
    </dgm:pt>
    <dgm:pt modelId="{C539F2ED-CDFD-4704-A62F-5E3A91205C2A}">
      <dgm:prSet phldrT="[Text]"/>
      <dgm:spPr/>
      <dgm:t>
        <a:bodyPr/>
        <a:lstStyle/>
        <a:p>
          <a:r>
            <a:rPr lang="de-AT"/>
            <a:t>Methodisch-Didaktisches Wissen</a:t>
          </a:r>
        </a:p>
      </dgm:t>
    </dgm:pt>
    <dgm:pt modelId="{994D018F-8D98-4E7C-B940-F3975B3FEE0C}" type="parTrans" cxnId="{B3090BD1-77A7-44F5-ABF1-7AD7C2B6F58B}">
      <dgm:prSet/>
      <dgm:spPr/>
      <dgm:t>
        <a:bodyPr/>
        <a:lstStyle/>
        <a:p>
          <a:endParaRPr lang="de-AT"/>
        </a:p>
      </dgm:t>
    </dgm:pt>
    <dgm:pt modelId="{9BCA6598-9A40-485E-9517-8FDF96C81177}" type="sibTrans" cxnId="{B3090BD1-77A7-44F5-ABF1-7AD7C2B6F58B}">
      <dgm:prSet/>
      <dgm:spPr/>
      <dgm:t>
        <a:bodyPr/>
        <a:lstStyle/>
        <a:p>
          <a:endParaRPr lang="de-AT"/>
        </a:p>
      </dgm:t>
    </dgm:pt>
    <dgm:pt modelId="{F7083211-F871-4806-9A13-28DFB0B1C501}">
      <dgm:prSet phldrT="[Text]"/>
      <dgm:spPr/>
      <dgm:t>
        <a:bodyPr/>
        <a:lstStyle/>
        <a:p>
          <a:r>
            <a:rPr lang="de-AT" dirty="0"/>
            <a:t>Allgemein </a:t>
          </a:r>
          <a:r>
            <a:rPr lang="de-AT" dirty="0" err="1"/>
            <a:t>bildungswissenschaftes</a:t>
          </a:r>
          <a:r>
            <a:rPr lang="de-AT" dirty="0"/>
            <a:t> Wissen</a:t>
          </a:r>
        </a:p>
      </dgm:t>
    </dgm:pt>
    <dgm:pt modelId="{997AE919-EE9A-4784-863B-B93C28655C06}" type="parTrans" cxnId="{EE410340-2ACE-4F03-8DBE-5381E0D363B0}">
      <dgm:prSet/>
      <dgm:spPr/>
      <dgm:t>
        <a:bodyPr/>
        <a:lstStyle/>
        <a:p>
          <a:endParaRPr lang="de-AT"/>
        </a:p>
      </dgm:t>
    </dgm:pt>
    <dgm:pt modelId="{3471CAE4-6784-4C16-8AAC-B83B2D611807}" type="sibTrans" cxnId="{EE410340-2ACE-4F03-8DBE-5381E0D363B0}">
      <dgm:prSet/>
      <dgm:spPr/>
      <dgm:t>
        <a:bodyPr/>
        <a:lstStyle/>
        <a:p>
          <a:endParaRPr lang="de-AT"/>
        </a:p>
      </dgm:t>
    </dgm:pt>
    <dgm:pt modelId="{0E3C326F-EB6D-4A25-945F-440AD9FF0170}">
      <dgm:prSet phldrT="[Text]"/>
      <dgm:spPr/>
      <dgm:t>
        <a:bodyPr/>
        <a:lstStyle/>
        <a:p>
          <a:r>
            <a:rPr lang="de-AT"/>
            <a:t>Reflexives Wissen</a:t>
          </a:r>
        </a:p>
      </dgm:t>
    </dgm:pt>
    <dgm:pt modelId="{E5D6E449-23F2-412E-8598-8208A0EF7359}" type="parTrans" cxnId="{1FB809AF-BE67-4CF3-BFAD-A9837D864DBF}">
      <dgm:prSet/>
      <dgm:spPr/>
      <dgm:t>
        <a:bodyPr/>
        <a:lstStyle/>
        <a:p>
          <a:endParaRPr lang="de-AT"/>
        </a:p>
      </dgm:t>
    </dgm:pt>
    <dgm:pt modelId="{ECDE282F-9445-4D27-AFAF-BD1D7C6AD42B}" type="sibTrans" cxnId="{1FB809AF-BE67-4CF3-BFAD-A9837D864DBF}">
      <dgm:prSet/>
      <dgm:spPr/>
      <dgm:t>
        <a:bodyPr/>
        <a:lstStyle/>
        <a:p>
          <a:endParaRPr lang="de-AT"/>
        </a:p>
      </dgm:t>
    </dgm:pt>
    <dgm:pt modelId="{4D937C2A-8A0F-7E4F-B7F1-ED83D835EA6A}">
      <dgm:prSet phldrT="[Text]"/>
      <dgm:spPr/>
      <dgm:t>
        <a:bodyPr/>
        <a:lstStyle/>
        <a:p>
          <a:endParaRPr lang="de-DE"/>
        </a:p>
      </dgm:t>
    </dgm:pt>
    <dgm:pt modelId="{1CCD84B3-BE0B-F847-9186-D3B3C9E1034B}" type="parTrans" cxnId="{E6AE8138-ED6A-3649-B943-3AAE7F7B64EE}">
      <dgm:prSet/>
      <dgm:spPr/>
      <dgm:t>
        <a:bodyPr/>
        <a:lstStyle/>
        <a:p>
          <a:endParaRPr lang="de-DE"/>
        </a:p>
      </dgm:t>
    </dgm:pt>
    <dgm:pt modelId="{CF5E7B54-7B31-DB4C-82F8-347922E3D8F4}" type="sibTrans" cxnId="{E6AE8138-ED6A-3649-B943-3AAE7F7B64EE}">
      <dgm:prSet/>
      <dgm:spPr/>
      <dgm:t>
        <a:bodyPr/>
        <a:lstStyle/>
        <a:p>
          <a:endParaRPr lang="de-DE"/>
        </a:p>
      </dgm:t>
    </dgm:pt>
    <dgm:pt modelId="{8653B441-A409-344C-B6EC-309FC0D8B08C}" type="pres">
      <dgm:prSet presAssocID="{34D7DBC4-A5F3-4B36-BB6A-25F8AC134A9A}" presName="matrix" presStyleCnt="0">
        <dgm:presLayoutVars>
          <dgm:chMax val="1"/>
          <dgm:dir/>
          <dgm:resizeHandles val="exact"/>
        </dgm:presLayoutVars>
      </dgm:prSet>
      <dgm:spPr/>
    </dgm:pt>
    <dgm:pt modelId="{9AC20D07-ABFF-A248-92C2-7BEB7CFA48F9}" type="pres">
      <dgm:prSet presAssocID="{34D7DBC4-A5F3-4B36-BB6A-25F8AC134A9A}" presName="diamond" presStyleLbl="bgShp" presStyleIdx="0" presStyleCnt="1"/>
      <dgm:spPr/>
    </dgm:pt>
    <dgm:pt modelId="{C30B492B-CE6D-8C4B-B4D8-0580DF76D514}" type="pres">
      <dgm:prSet presAssocID="{34D7DBC4-A5F3-4B36-BB6A-25F8AC134A9A}" presName="quad1" presStyleLbl="node1" presStyleIdx="0" presStyleCnt="4">
        <dgm:presLayoutVars>
          <dgm:chMax val="0"/>
          <dgm:chPref val="0"/>
          <dgm:bulletEnabled val="1"/>
        </dgm:presLayoutVars>
      </dgm:prSet>
      <dgm:spPr/>
    </dgm:pt>
    <dgm:pt modelId="{EBB3CC19-7460-7348-90F8-7E996353F17A}" type="pres">
      <dgm:prSet presAssocID="{34D7DBC4-A5F3-4B36-BB6A-25F8AC134A9A}" presName="quad2" presStyleLbl="node1" presStyleIdx="1" presStyleCnt="4">
        <dgm:presLayoutVars>
          <dgm:chMax val="0"/>
          <dgm:chPref val="0"/>
          <dgm:bulletEnabled val="1"/>
        </dgm:presLayoutVars>
      </dgm:prSet>
      <dgm:spPr/>
    </dgm:pt>
    <dgm:pt modelId="{6FF708AC-64BD-A641-B2D2-F0C3A5766A3D}" type="pres">
      <dgm:prSet presAssocID="{34D7DBC4-A5F3-4B36-BB6A-25F8AC134A9A}" presName="quad3" presStyleLbl="node1" presStyleIdx="2" presStyleCnt="4">
        <dgm:presLayoutVars>
          <dgm:chMax val="0"/>
          <dgm:chPref val="0"/>
          <dgm:bulletEnabled val="1"/>
        </dgm:presLayoutVars>
      </dgm:prSet>
      <dgm:spPr/>
    </dgm:pt>
    <dgm:pt modelId="{2F813C19-747A-ED41-97B9-90CB937EC36F}" type="pres">
      <dgm:prSet presAssocID="{34D7DBC4-A5F3-4B36-BB6A-25F8AC134A9A}" presName="quad4" presStyleLbl="node1" presStyleIdx="3" presStyleCnt="4">
        <dgm:presLayoutVars>
          <dgm:chMax val="0"/>
          <dgm:chPref val="0"/>
          <dgm:bulletEnabled val="1"/>
        </dgm:presLayoutVars>
      </dgm:prSet>
      <dgm:spPr/>
    </dgm:pt>
  </dgm:ptLst>
  <dgm:cxnLst>
    <dgm:cxn modelId="{227C7D04-F037-0D48-9513-FC6F4BEF475B}" type="presOf" srcId="{F7083211-F871-4806-9A13-28DFB0B1C501}" destId="{6FF708AC-64BD-A641-B2D2-F0C3A5766A3D}" srcOrd="0" destOrd="0" presId="urn:microsoft.com/office/officeart/2005/8/layout/matrix3"/>
    <dgm:cxn modelId="{E7611611-0A99-6A4C-9E76-D5C944A7A90B}" type="presOf" srcId="{1CF3BA75-45CC-46CB-8295-1382E008ED62}" destId="{C30B492B-CE6D-8C4B-B4D8-0580DF76D514}" srcOrd="0" destOrd="0" presId="urn:microsoft.com/office/officeart/2005/8/layout/matrix3"/>
    <dgm:cxn modelId="{E6AE8138-ED6A-3649-B943-3AAE7F7B64EE}" srcId="{34D7DBC4-A5F3-4B36-BB6A-25F8AC134A9A}" destId="{4D937C2A-8A0F-7E4F-B7F1-ED83D835EA6A}" srcOrd="4" destOrd="0" parTransId="{1CCD84B3-BE0B-F847-9186-D3B3C9E1034B}" sibTransId="{CF5E7B54-7B31-DB4C-82F8-347922E3D8F4}"/>
    <dgm:cxn modelId="{27526C3B-F497-C941-8D83-9D72D9D6E6DB}" type="presOf" srcId="{C539F2ED-CDFD-4704-A62F-5E3A91205C2A}" destId="{EBB3CC19-7460-7348-90F8-7E996353F17A}" srcOrd="0" destOrd="0" presId="urn:microsoft.com/office/officeart/2005/8/layout/matrix3"/>
    <dgm:cxn modelId="{EE410340-2ACE-4F03-8DBE-5381E0D363B0}" srcId="{34D7DBC4-A5F3-4B36-BB6A-25F8AC134A9A}" destId="{F7083211-F871-4806-9A13-28DFB0B1C501}" srcOrd="2" destOrd="0" parTransId="{997AE919-EE9A-4784-863B-B93C28655C06}" sibTransId="{3471CAE4-6784-4C16-8AAC-B83B2D611807}"/>
    <dgm:cxn modelId="{1A8E7C4A-B40B-084F-A089-F2BFA1586318}" type="presOf" srcId="{34D7DBC4-A5F3-4B36-BB6A-25F8AC134A9A}" destId="{8653B441-A409-344C-B6EC-309FC0D8B08C}" srcOrd="0" destOrd="0" presId="urn:microsoft.com/office/officeart/2005/8/layout/matrix3"/>
    <dgm:cxn modelId="{D470F16A-6A8E-A844-BF55-6816865DD07C}" type="presOf" srcId="{0E3C326F-EB6D-4A25-945F-440AD9FF0170}" destId="{2F813C19-747A-ED41-97B9-90CB937EC36F}" srcOrd="0" destOrd="0" presId="urn:microsoft.com/office/officeart/2005/8/layout/matrix3"/>
    <dgm:cxn modelId="{1FB809AF-BE67-4CF3-BFAD-A9837D864DBF}" srcId="{34D7DBC4-A5F3-4B36-BB6A-25F8AC134A9A}" destId="{0E3C326F-EB6D-4A25-945F-440AD9FF0170}" srcOrd="3" destOrd="0" parTransId="{E5D6E449-23F2-412E-8598-8208A0EF7359}" sibTransId="{ECDE282F-9445-4D27-AFAF-BD1D7C6AD42B}"/>
    <dgm:cxn modelId="{AFB4EBC8-F7A6-4966-BCA6-2B572176F67E}" srcId="{34D7DBC4-A5F3-4B36-BB6A-25F8AC134A9A}" destId="{1CF3BA75-45CC-46CB-8295-1382E008ED62}" srcOrd="0" destOrd="0" parTransId="{B98EBD43-FA36-4D5E-9744-C08ADB84BC18}" sibTransId="{C56277C7-66D9-402D-9C2A-D5DEC7B64D47}"/>
    <dgm:cxn modelId="{B3090BD1-77A7-44F5-ABF1-7AD7C2B6F58B}" srcId="{34D7DBC4-A5F3-4B36-BB6A-25F8AC134A9A}" destId="{C539F2ED-CDFD-4704-A62F-5E3A91205C2A}" srcOrd="1" destOrd="0" parTransId="{994D018F-8D98-4E7C-B940-F3975B3FEE0C}" sibTransId="{9BCA6598-9A40-485E-9517-8FDF96C81177}"/>
    <dgm:cxn modelId="{A0A130FA-8E3F-0C49-8739-DE6EB39D8808}" type="presParOf" srcId="{8653B441-A409-344C-B6EC-309FC0D8B08C}" destId="{9AC20D07-ABFF-A248-92C2-7BEB7CFA48F9}" srcOrd="0" destOrd="0" presId="urn:microsoft.com/office/officeart/2005/8/layout/matrix3"/>
    <dgm:cxn modelId="{7ACFF5D3-6DD6-A349-B573-63647C918180}" type="presParOf" srcId="{8653B441-A409-344C-B6EC-309FC0D8B08C}" destId="{C30B492B-CE6D-8C4B-B4D8-0580DF76D514}" srcOrd="1" destOrd="0" presId="urn:microsoft.com/office/officeart/2005/8/layout/matrix3"/>
    <dgm:cxn modelId="{E713F4D1-B5CF-6844-973C-57B96C37D9A4}" type="presParOf" srcId="{8653B441-A409-344C-B6EC-309FC0D8B08C}" destId="{EBB3CC19-7460-7348-90F8-7E996353F17A}" srcOrd="2" destOrd="0" presId="urn:microsoft.com/office/officeart/2005/8/layout/matrix3"/>
    <dgm:cxn modelId="{3A68288C-A7C1-0C49-B282-5A064F741B8B}" type="presParOf" srcId="{8653B441-A409-344C-B6EC-309FC0D8B08C}" destId="{6FF708AC-64BD-A641-B2D2-F0C3A5766A3D}" srcOrd="3" destOrd="0" presId="urn:microsoft.com/office/officeart/2005/8/layout/matrix3"/>
    <dgm:cxn modelId="{AEF6EB7E-B2BE-EB48-BC00-D6610BB195FB}" type="presParOf" srcId="{8653B441-A409-344C-B6EC-309FC0D8B08C}" destId="{2F813C19-747A-ED41-97B9-90CB937EC36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AFE014-F8AB-4225-8F9C-2ECCEA371B26}" type="doc">
      <dgm:prSet loTypeId="urn:microsoft.com/office/officeart/2005/8/layout/gear1" loCatId="relationship" qsTypeId="urn:microsoft.com/office/officeart/2005/8/quickstyle/simple1" qsCatId="simple" csTypeId="urn:microsoft.com/office/officeart/2005/8/colors/accent3_4" csCatId="accent3" phldr="1"/>
      <dgm:spPr/>
      <dgm:t>
        <a:bodyPr/>
        <a:lstStyle/>
        <a:p>
          <a:endParaRPr lang="de-AT"/>
        </a:p>
      </dgm:t>
    </dgm:pt>
    <dgm:pt modelId="{D56AD795-E502-45EE-A388-37A27FE5E270}">
      <dgm:prSet phldrT="[Text]"/>
      <dgm:spPr>
        <a:solidFill>
          <a:schemeClr val="accent4">
            <a:lumMod val="20000"/>
            <a:lumOff val="80000"/>
          </a:schemeClr>
        </a:solidFill>
      </dgm:spPr>
      <dgm:t>
        <a:bodyPr/>
        <a:lstStyle/>
        <a:p>
          <a:r>
            <a:rPr lang="de-AT" dirty="0">
              <a:solidFill>
                <a:schemeClr val="accent6"/>
              </a:solidFill>
            </a:rPr>
            <a:t>Extraversion</a:t>
          </a:r>
        </a:p>
      </dgm:t>
    </dgm:pt>
    <dgm:pt modelId="{922FEAD8-F8E0-4C0E-BA01-7CF48F9A971B}" type="parTrans" cxnId="{6C7ACD14-8DCD-497A-94EB-E872CC2EC80C}">
      <dgm:prSet/>
      <dgm:spPr/>
      <dgm:t>
        <a:bodyPr/>
        <a:lstStyle/>
        <a:p>
          <a:endParaRPr lang="de-AT"/>
        </a:p>
      </dgm:t>
    </dgm:pt>
    <dgm:pt modelId="{73940949-1BE2-43A0-AB0D-6C2B2745DFA9}" type="sibTrans" cxnId="{6C7ACD14-8DCD-497A-94EB-E872CC2EC80C}">
      <dgm:prSet/>
      <dgm:spPr/>
      <dgm:t>
        <a:bodyPr/>
        <a:lstStyle/>
        <a:p>
          <a:endParaRPr lang="de-AT"/>
        </a:p>
      </dgm:t>
    </dgm:pt>
    <dgm:pt modelId="{26B4F301-01C5-468D-98F4-4E799FFECE84}">
      <dgm:prSet phldrT="[Text]"/>
      <dgm:spPr>
        <a:solidFill>
          <a:schemeClr val="accent2">
            <a:lumMod val="60000"/>
            <a:lumOff val="40000"/>
          </a:schemeClr>
        </a:solidFill>
      </dgm:spPr>
      <dgm:t>
        <a:bodyPr/>
        <a:lstStyle/>
        <a:p>
          <a:r>
            <a:rPr lang="de-AT" dirty="0">
              <a:solidFill>
                <a:schemeClr val="accent6"/>
              </a:solidFill>
            </a:rPr>
            <a:t>Soziale Interessen</a:t>
          </a:r>
        </a:p>
      </dgm:t>
    </dgm:pt>
    <dgm:pt modelId="{FF83ECE2-673F-4EF3-BBAA-1930110732EB}" type="parTrans" cxnId="{D7750790-BA4A-4E1A-AD86-EE07B75DD967}">
      <dgm:prSet/>
      <dgm:spPr/>
      <dgm:t>
        <a:bodyPr/>
        <a:lstStyle/>
        <a:p>
          <a:endParaRPr lang="de-AT"/>
        </a:p>
      </dgm:t>
    </dgm:pt>
    <dgm:pt modelId="{FFA4C041-9A55-49D4-8ADF-3927FC08A015}" type="sibTrans" cxnId="{D7750790-BA4A-4E1A-AD86-EE07B75DD967}">
      <dgm:prSet/>
      <dgm:spPr/>
      <dgm:t>
        <a:bodyPr/>
        <a:lstStyle/>
        <a:p>
          <a:endParaRPr lang="de-AT"/>
        </a:p>
      </dgm:t>
    </dgm:pt>
    <dgm:pt modelId="{0D609BD9-2511-4377-B818-3B9ACE91FE69}">
      <dgm:prSet phldrT="[Text]"/>
      <dgm:spPr>
        <a:solidFill>
          <a:schemeClr val="accent1">
            <a:lumMod val="75000"/>
          </a:schemeClr>
        </a:solidFill>
      </dgm:spPr>
      <dgm:t>
        <a:bodyPr/>
        <a:lstStyle/>
        <a:p>
          <a:r>
            <a:rPr lang="de-AT" dirty="0">
              <a:solidFill>
                <a:schemeClr val="accent6"/>
              </a:solidFill>
            </a:rPr>
            <a:t>Gewissenhaftigkeit</a:t>
          </a:r>
        </a:p>
      </dgm:t>
    </dgm:pt>
    <dgm:pt modelId="{15323108-355D-4050-8727-FE6AACEEAC56}" type="parTrans" cxnId="{905A935D-ECAC-4668-B6D0-BFCEF18B465A}">
      <dgm:prSet/>
      <dgm:spPr/>
      <dgm:t>
        <a:bodyPr/>
        <a:lstStyle/>
        <a:p>
          <a:endParaRPr lang="de-AT"/>
        </a:p>
      </dgm:t>
    </dgm:pt>
    <dgm:pt modelId="{CB1F6446-A2B7-4864-9751-7CC5A0E34ACB}" type="sibTrans" cxnId="{905A935D-ECAC-4668-B6D0-BFCEF18B465A}">
      <dgm:prSet/>
      <dgm:spPr/>
      <dgm:t>
        <a:bodyPr/>
        <a:lstStyle/>
        <a:p>
          <a:endParaRPr lang="de-AT"/>
        </a:p>
      </dgm:t>
    </dgm:pt>
    <dgm:pt modelId="{F9B8680A-89D1-4607-84DC-6032387D5FE2}">
      <dgm:prSet/>
      <dgm:spPr/>
      <dgm:t>
        <a:bodyPr/>
        <a:lstStyle/>
        <a:p>
          <a:endParaRPr lang="de-DE"/>
        </a:p>
      </dgm:t>
    </dgm:pt>
    <dgm:pt modelId="{6BE092D5-FE63-450B-BB68-1FE54FF57455}" type="parTrans" cxnId="{48B76E54-61DC-4D0B-8DC3-C607537BA194}">
      <dgm:prSet/>
      <dgm:spPr/>
      <dgm:t>
        <a:bodyPr/>
        <a:lstStyle/>
        <a:p>
          <a:endParaRPr lang="de-AT"/>
        </a:p>
      </dgm:t>
    </dgm:pt>
    <dgm:pt modelId="{8EF21C33-2438-45B7-B801-81AEC6FD965D}" type="sibTrans" cxnId="{48B76E54-61DC-4D0B-8DC3-C607537BA194}">
      <dgm:prSet/>
      <dgm:spPr/>
      <dgm:t>
        <a:bodyPr/>
        <a:lstStyle/>
        <a:p>
          <a:endParaRPr lang="de-AT"/>
        </a:p>
      </dgm:t>
    </dgm:pt>
    <dgm:pt modelId="{6DDD3C4D-B105-4C5C-9AEC-C70B23740F62}" type="pres">
      <dgm:prSet presAssocID="{F6AFE014-F8AB-4225-8F9C-2ECCEA371B26}" presName="composite" presStyleCnt="0">
        <dgm:presLayoutVars>
          <dgm:chMax val="3"/>
          <dgm:animLvl val="lvl"/>
          <dgm:resizeHandles val="exact"/>
        </dgm:presLayoutVars>
      </dgm:prSet>
      <dgm:spPr/>
    </dgm:pt>
    <dgm:pt modelId="{1E0AD6F0-5348-48D8-9F79-D7D6381CD425}" type="pres">
      <dgm:prSet presAssocID="{D56AD795-E502-45EE-A388-37A27FE5E270}" presName="gear1" presStyleLbl="node1" presStyleIdx="0" presStyleCnt="3">
        <dgm:presLayoutVars>
          <dgm:chMax val="1"/>
          <dgm:bulletEnabled val="1"/>
        </dgm:presLayoutVars>
      </dgm:prSet>
      <dgm:spPr/>
    </dgm:pt>
    <dgm:pt modelId="{2F3FDA8A-B63C-497C-8916-371C9533AC4E}" type="pres">
      <dgm:prSet presAssocID="{D56AD795-E502-45EE-A388-37A27FE5E270}" presName="gear1srcNode" presStyleLbl="node1" presStyleIdx="0" presStyleCnt="3"/>
      <dgm:spPr/>
    </dgm:pt>
    <dgm:pt modelId="{D8DA62CF-820B-424F-A09E-4DEDF726413C}" type="pres">
      <dgm:prSet presAssocID="{D56AD795-E502-45EE-A388-37A27FE5E270}" presName="gear1dstNode" presStyleLbl="node1" presStyleIdx="0" presStyleCnt="3"/>
      <dgm:spPr/>
    </dgm:pt>
    <dgm:pt modelId="{40A4DA35-EAB1-4D03-9E22-98F58D5ABDBD}" type="pres">
      <dgm:prSet presAssocID="{26B4F301-01C5-468D-98F4-4E799FFECE84}" presName="gear2" presStyleLbl="node1" presStyleIdx="1" presStyleCnt="3">
        <dgm:presLayoutVars>
          <dgm:chMax val="1"/>
          <dgm:bulletEnabled val="1"/>
        </dgm:presLayoutVars>
      </dgm:prSet>
      <dgm:spPr/>
    </dgm:pt>
    <dgm:pt modelId="{335EEDA4-D44B-4295-B237-C29BE20AA103}" type="pres">
      <dgm:prSet presAssocID="{26B4F301-01C5-468D-98F4-4E799FFECE84}" presName="gear2srcNode" presStyleLbl="node1" presStyleIdx="1" presStyleCnt="3"/>
      <dgm:spPr/>
    </dgm:pt>
    <dgm:pt modelId="{7A606DCF-CCE7-4BB9-B75E-FEF1AED56663}" type="pres">
      <dgm:prSet presAssocID="{26B4F301-01C5-468D-98F4-4E799FFECE84}" presName="gear2dstNode" presStyleLbl="node1" presStyleIdx="1" presStyleCnt="3"/>
      <dgm:spPr/>
    </dgm:pt>
    <dgm:pt modelId="{E99C4565-75C6-448E-BB7E-A1D9B1AD7082}" type="pres">
      <dgm:prSet presAssocID="{0D609BD9-2511-4377-B818-3B9ACE91FE69}" presName="gear3" presStyleLbl="node1" presStyleIdx="2" presStyleCnt="3" custScaleX="109293" custScaleY="114993" custLinFactNeighborX="-4781" custLinFactNeighborY="-1562"/>
      <dgm:spPr/>
    </dgm:pt>
    <dgm:pt modelId="{D49606E9-110C-4778-830E-8C4A3F2CED66}" type="pres">
      <dgm:prSet presAssocID="{0D609BD9-2511-4377-B818-3B9ACE91FE69}" presName="gear3tx" presStyleLbl="node1" presStyleIdx="2" presStyleCnt="3">
        <dgm:presLayoutVars>
          <dgm:chMax val="1"/>
          <dgm:bulletEnabled val="1"/>
        </dgm:presLayoutVars>
      </dgm:prSet>
      <dgm:spPr/>
    </dgm:pt>
    <dgm:pt modelId="{4EBA941D-D33C-468C-B223-C2F16B40AB34}" type="pres">
      <dgm:prSet presAssocID="{0D609BD9-2511-4377-B818-3B9ACE91FE69}" presName="gear3srcNode" presStyleLbl="node1" presStyleIdx="2" presStyleCnt="3"/>
      <dgm:spPr/>
    </dgm:pt>
    <dgm:pt modelId="{579C0EA6-5522-4660-AECE-593BA22815C7}" type="pres">
      <dgm:prSet presAssocID="{0D609BD9-2511-4377-B818-3B9ACE91FE69}" presName="gear3dstNode" presStyleLbl="node1" presStyleIdx="2" presStyleCnt="3"/>
      <dgm:spPr/>
    </dgm:pt>
    <dgm:pt modelId="{D610F8F0-93B6-4181-A795-D580BBD54FD5}" type="pres">
      <dgm:prSet presAssocID="{73940949-1BE2-43A0-AB0D-6C2B2745DFA9}" presName="connector1" presStyleLbl="sibTrans2D1" presStyleIdx="0" presStyleCnt="3" custLinFactNeighborX="737" custLinFactNeighborY="-552"/>
      <dgm:spPr/>
    </dgm:pt>
    <dgm:pt modelId="{957E89DE-169D-4692-B9BD-11A31309E655}" type="pres">
      <dgm:prSet presAssocID="{FFA4C041-9A55-49D4-8ADF-3927FC08A015}" presName="connector2" presStyleLbl="sibTrans2D1" presStyleIdx="1" presStyleCnt="3"/>
      <dgm:spPr/>
    </dgm:pt>
    <dgm:pt modelId="{58B561D6-030C-4B20-9150-8963B6141B8D}" type="pres">
      <dgm:prSet presAssocID="{CB1F6446-A2B7-4864-9751-7CC5A0E34ACB}" presName="connector3" presStyleLbl="sibTrans2D1" presStyleIdx="2" presStyleCnt="3"/>
      <dgm:spPr/>
    </dgm:pt>
  </dgm:ptLst>
  <dgm:cxnLst>
    <dgm:cxn modelId="{6C7ACD14-8DCD-497A-94EB-E872CC2EC80C}" srcId="{F6AFE014-F8AB-4225-8F9C-2ECCEA371B26}" destId="{D56AD795-E502-45EE-A388-37A27FE5E270}" srcOrd="0" destOrd="0" parTransId="{922FEAD8-F8E0-4C0E-BA01-7CF48F9A971B}" sibTransId="{73940949-1BE2-43A0-AB0D-6C2B2745DFA9}"/>
    <dgm:cxn modelId="{313EB01B-B66E-4D92-A22E-1E0834ABFD91}" type="presOf" srcId="{0D609BD9-2511-4377-B818-3B9ACE91FE69}" destId="{579C0EA6-5522-4660-AECE-593BA22815C7}" srcOrd="3" destOrd="0" presId="urn:microsoft.com/office/officeart/2005/8/layout/gear1"/>
    <dgm:cxn modelId="{545D2A47-F5B2-4C90-980F-4AF70DE6880A}" type="presOf" srcId="{CB1F6446-A2B7-4864-9751-7CC5A0E34ACB}" destId="{58B561D6-030C-4B20-9150-8963B6141B8D}" srcOrd="0" destOrd="0" presId="urn:microsoft.com/office/officeart/2005/8/layout/gear1"/>
    <dgm:cxn modelId="{48B76E54-61DC-4D0B-8DC3-C607537BA194}" srcId="{F6AFE014-F8AB-4225-8F9C-2ECCEA371B26}" destId="{F9B8680A-89D1-4607-84DC-6032387D5FE2}" srcOrd="3" destOrd="0" parTransId="{6BE092D5-FE63-450B-BB68-1FE54FF57455}" sibTransId="{8EF21C33-2438-45B7-B801-81AEC6FD965D}"/>
    <dgm:cxn modelId="{80312F58-FE69-4F2D-B5E6-35C60036A915}" type="presOf" srcId="{FFA4C041-9A55-49D4-8ADF-3927FC08A015}" destId="{957E89DE-169D-4692-B9BD-11A31309E655}" srcOrd="0" destOrd="0" presId="urn:microsoft.com/office/officeart/2005/8/layout/gear1"/>
    <dgm:cxn modelId="{905A935D-ECAC-4668-B6D0-BFCEF18B465A}" srcId="{F6AFE014-F8AB-4225-8F9C-2ECCEA371B26}" destId="{0D609BD9-2511-4377-B818-3B9ACE91FE69}" srcOrd="2" destOrd="0" parTransId="{15323108-355D-4050-8727-FE6AACEEAC56}" sibTransId="{CB1F6446-A2B7-4864-9751-7CC5A0E34ACB}"/>
    <dgm:cxn modelId="{B61E9C5E-EC26-49CC-8E92-D049FA6E288C}" type="presOf" srcId="{26B4F301-01C5-468D-98F4-4E799FFECE84}" destId="{335EEDA4-D44B-4295-B237-C29BE20AA103}" srcOrd="1" destOrd="0" presId="urn:microsoft.com/office/officeart/2005/8/layout/gear1"/>
    <dgm:cxn modelId="{67EE6E6C-6704-43CD-87F2-8FC51D56F3CA}" type="presOf" srcId="{D56AD795-E502-45EE-A388-37A27FE5E270}" destId="{D8DA62CF-820B-424F-A09E-4DEDF726413C}" srcOrd="2" destOrd="0" presId="urn:microsoft.com/office/officeart/2005/8/layout/gear1"/>
    <dgm:cxn modelId="{11E4DA76-8607-4F30-9C59-5510B38120F0}" type="presOf" srcId="{26B4F301-01C5-468D-98F4-4E799FFECE84}" destId="{40A4DA35-EAB1-4D03-9E22-98F58D5ABDBD}" srcOrd="0" destOrd="0" presId="urn:microsoft.com/office/officeart/2005/8/layout/gear1"/>
    <dgm:cxn modelId="{AC79ED7F-E185-4E00-8BF4-2CB1DD057697}" type="presOf" srcId="{73940949-1BE2-43A0-AB0D-6C2B2745DFA9}" destId="{D610F8F0-93B6-4181-A795-D580BBD54FD5}" srcOrd="0" destOrd="0" presId="urn:microsoft.com/office/officeart/2005/8/layout/gear1"/>
    <dgm:cxn modelId="{3A815D85-50DF-4974-89CB-44AAC786AC50}" type="presOf" srcId="{0D609BD9-2511-4377-B818-3B9ACE91FE69}" destId="{D49606E9-110C-4778-830E-8C4A3F2CED66}" srcOrd="1" destOrd="0" presId="urn:microsoft.com/office/officeart/2005/8/layout/gear1"/>
    <dgm:cxn modelId="{212F348C-2C92-4255-9C16-0B1144F9E968}" type="presOf" srcId="{0D609BD9-2511-4377-B818-3B9ACE91FE69}" destId="{E99C4565-75C6-448E-BB7E-A1D9B1AD7082}" srcOrd="0" destOrd="0" presId="urn:microsoft.com/office/officeart/2005/8/layout/gear1"/>
    <dgm:cxn modelId="{D7750790-BA4A-4E1A-AD86-EE07B75DD967}" srcId="{F6AFE014-F8AB-4225-8F9C-2ECCEA371B26}" destId="{26B4F301-01C5-468D-98F4-4E799FFECE84}" srcOrd="1" destOrd="0" parTransId="{FF83ECE2-673F-4EF3-BBAA-1930110732EB}" sibTransId="{FFA4C041-9A55-49D4-8ADF-3927FC08A015}"/>
    <dgm:cxn modelId="{E8F56498-FA21-4CF3-BFD2-35B2889990D0}" type="presOf" srcId="{D56AD795-E502-45EE-A388-37A27FE5E270}" destId="{2F3FDA8A-B63C-497C-8916-371C9533AC4E}" srcOrd="1" destOrd="0" presId="urn:microsoft.com/office/officeart/2005/8/layout/gear1"/>
    <dgm:cxn modelId="{C3BC72A5-C171-48C9-86C3-551AC7A8435F}" type="presOf" srcId="{D56AD795-E502-45EE-A388-37A27FE5E270}" destId="{1E0AD6F0-5348-48D8-9F79-D7D6381CD425}" srcOrd="0" destOrd="0" presId="urn:microsoft.com/office/officeart/2005/8/layout/gear1"/>
    <dgm:cxn modelId="{BF064BB5-86A9-4797-81A5-86222F1E0A81}" type="presOf" srcId="{0D609BD9-2511-4377-B818-3B9ACE91FE69}" destId="{4EBA941D-D33C-468C-B223-C2F16B40AB34}" srcOrd="2" destOrd="0" presId="urn:microsoft.com/office/officeart/2005/8/layout/gear1"/>
    <dgm:cxn modelId="{176F56D5-80B7-4D0F-A0ED-E58EC5B48D1A}" type="presOf" srcId="{F6AFE014-F8AB-4225-8F9C-2ECCEA371B26}" destId="{6DDD3C4D-B105-4C5C-9AEC-C70B23740F62}" srcOrd="0" destOrd="0" presId="urn:microsoft.com/office/officeart/2005/8/layout/gear1"/>
    <dgm:cxn modelId="{020747E7-B367-4BBC-AC38-2C411E726406}" type="presOf" srcId="{26B4F301-01C5-468D-98F4-4E799FFECE84}" destId="{7A606DCF-CCE7-4BB9-B75E-FEF1AED56663}" srcOrd="2" destOrd="0" presId="urn:microsoft.com/office/officeart/2005/8/layout/gear1"/>
    <dgm:cxn modelId="{8C4A10D2-3EDF-4DE0-98D3-E44BBBC95A73}" type="presParOf" srcId="{6DDD3C4D-B105-4C5C-9AEC-C70B23740F62}" destId="{1E0AD6F0-5348-48D8-9F79-D7D6381CD425}" srcOrd="0" destOrd="0" presId="urn:microsoft.com/office/officeart/2005/8/layout/gear1"/>
    <dgm:cxn modelId="{E6F521B4-D756-4D53-BDAF-A94E0F9DB9F3}" type="presParOf" srcId="{6DDD3C4D-B105-4C5C-9AEC-C70B23740F62}" destId="{2F3FDA8A-B63C-497C-8916-371C9533AC4E}" srcOrd="1" destOrd="0" presId="urn:microsoft.com/office/officeart/2005/8/layout/gear1"/>
    <dgm:cxn modelId="{3EB44C2A-052E-4753-B32F-B17B05A45714}" type="presParOf" srcId="{6DDD3C4D-B105-4C5C-9AEC-C70B23740F62}" destId="{D8DA62CF-820B-424F-A09E-4DEDF726413C}" srcOrd="2" destOrd="0" presId="urn:microsoft.com/office/officeart/2005/8/layout/gear1"/>
    <dgm:cxn modelId="{2473F447-D155-46F0-9CB5-93E396A767B7}" type="presParOf" srcId="{6DDD3C4D-B105-4C5C-9AEC-C70B23740F62}" destId="{40A4DA35-EAB1-4D03-9E22-98F58D5ABDBD}" srcOrd="3" destOrd="0" presId="urn:microsoft.com/office/officeart/2005/8/layout/gear1"/>
    <dgm:cxn modelId="{B5F91A78-602B-433E-93A2-E612EDCFA382}" type="presParOf" srcId="{6DDD3C4D-B105-4C5C-9AEC-C70B23740F62}" destId="{335EEDA4-D44B-4295-B237-C29BE20AA103}" srcOrd="4" destOrd="0" presId="urn:microsoft.com/office/officeart/2005/8/layout/gear1"/>
    <dgm:cxn modelId="{BF7FB12C-F825-4FFA-A12C-09929F4CC661}" type="presParOf" srcId="{6DDD3C4D-B105-4C5C-9AEC-C70B23740F62}" destId="{7A606DCF-CCE7-4BB9-B75E-FEF1AED56663}" srcOrd="5" destOrd="0" presId="urn:microsoft.com/office/officeart/2005/8/layout/gear1"/>
    <dgm:cxn modelId="{151022FB-FD6D-4E9A-BA0F-1838E9C042A1}" type="presParOf" srcId="{6DDD3C4D-B105-4C5C-9AEC-C70B23740F62}" destId="{E99C4565-75C6-448E-BB7E-A1D9B1AD7082}" srcOrd="6" destOrd="0" presId="urn:microsoft.com/office/officeart/2005/8/layout/gear1"/>
    <dgm:cxn modelId="{C2C10DF3-7BA0-466D-A04C-E8069E593E34}" type="presParOf" srcId="{6DDD3C4D-B105-4C5C-9AEC-C70B23740F62}" destId="{D49606E9-110C-4778-830E-8C4A3F2CED66}" srcOrd="7" destOrd="0" presId="urn:microsoft.com/office/officeart/2005/8/layout/gear1"/>
    <dgm:cxn modelId="{A0C6E42F-58BE-4A36-B01C-651CB12AD308}" type="presParOf" srcId="{6DDD3C4D-B105-4C5C-9AEC-C70B23740F62}" destId="{4EBA941D-D33C-468C-B223-C2F16B40AB34}" srcOrd="8" destOrd="0" presId="urn:microsoft.com/office/officeart/2005/8/layout/gear1"/>
    <dgm:cxn modelId="{F09E681B-BE97-4B83-8CA8-3D2E278F3B42}" type="presParOf" srcId="{6DDD3C4D-B105-4C5C-9AEC-C70B23740F62}" destId="{579C0EA6-5522-4660-AECE-593BA22815C7}" srcOrd="9" destOrd="0" presId="urn:microsoft.com/office/officeart/2005/8/layout/gear1"/>
    <dgm:cxn modelId="{7032CEF8-57EA-4395-8221-ADD83B7E8C2C}" type="presParOf" srcId="{6DDD3C4D-B105-4C5C-9AEC-C70B23740F62}" destId="{D610F8F0-93B6-4181-A795-D580BBD54FD5}" srcOrd="10" destOrd="0" presId="urn:microsoft.com/office/officeart/2005/8/layout/gear1"/>
    <dgm:cxn modelId="{00F06AC2-51CD-478F-A710-2636F7C60943}" type="presParOf" srcId="{6DDD3C4D-B105-4C5C-9AEC-C70B23740F62}" destId="{957E89DE-169D-4692-B9BD-11A31309E655}" srcOrd="11" destOrd="0" presId="urn:microsoft.com/office/officeart/2005/8/layout/gear1"/>
    <dgm:cxn modelId="{03C97A19-964E-4DA5-810F-F7A63F061B5A}" type="presParOf" srcId="{6DDD3C4D-B105-4C5C-9AEC-C70B23740F62}" destId="{58B561D6-030C-4B20-9150-8963B6141B8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1F74F3-BA66-2740-8D7C-C1E3F02F086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de-DE"/>
        </a:p>
      </dgm:t>
    </dgm:pt>
    <dgm:pt modelId="{A0C0A10F-8E84-8E4D-AF8E-619EB5790ABB}">
      <dgm:prSet phldrT="[Text]"/>
      <dgm:spPr/>
      <dgm:t>
        <a:bodyPr/>
        <a:lstStyle/>
        <a:p>
          <a:r>
            <a:rPr lang="de-DE" dirty="0"/>
            <a:t>Persönlichkeit</a:t>
          </a:r>
        </a:p>
      </dgm:t>
    </dgm:pt>
    <dgm:pt modelId="{1150E643-80A9-0D40-A884-80F84C38E4AF}" type="parTrans" cxnId="{290541FA-9713-4741-B2F5-B9FE93383B79}">
      <dgm:prSet/>
      <dgm:spPr/>
      <dgm:t>
        <a:bodyPr/>
        <a:lstStyle/>
        <a:p>
          <a:endParaRPr lang="de-DE"/>
        </a:p>
      </dgm:t>
    </dgm:pt>
    <dgm:pt modelId="{1E283FE6-8A2A-5046-B529-C9094C912764}" type="sibTrans" cxnId="{290541FA-9713-4741-B2F5-B9FE93383B79}">
      <dgm:prSet/>
      <dgm:spPr/>
      <dgm:t>
        <a:bodyPr/>
        <a:lstStyle/>
        <a:p>
          <a:endParaRPr lang="de-DE"/>
        </a:p>
      </dgm:t>
    </dgm:pt>
    <dgm:pt modelId="{A2179236-F1C4-EC47-AF4E-76565F01DC56}">
      <dgm:prSet phldrT="[Text]"/>
      <dgm:spPr/>
      <dgm:t>
        <a:bodyPr/>
        <a:lstStyle/>
        <a:p>
          <a:r>
            <a:rPr lang="de-DE" dirty="0"/>
            <a:t>Offenheit</a:t>
          </a:r>
        </a:p>
      </dgm:t>
    </dgm:pt>
    <dgm:pt modelId="{B74B08B2-6309-C94D-BC88-C022940C8B28}" type="parTrans" cxnId="{304EBDAA-5451-314D-8FF1-F0A279491479}">
      <dgm:prSet/>
      <dgm:spPr/>
      <dgm:t>
        <a:bodyPr/>
        <a:lstStyle/>
        <a:p>
          <a:endParaRPr lang="de-DE"/>
        </a:p>
      </dgm:t>
    </dgm:pt>
    <dgm:pt modelId="{BF8FC2FA-F5FE-744D-8384-BFFD41E5E368}" type="sibTrans" cxnId="{304EBDAA-5451-314D-8FF1-F0A279491479}">
      <dgm:prSet/>
      <dgm:spPr/>
      <dgm:t>
        <a:bodyPr/>
        <a:lstStyle/>
        <a:p>
          <a:endParaRPr lang="de-DE"/>
        </a:p>
      </dgm:t>
    </dgm:pt>
    <dgm:pt modelId="{95AFB75E-46B3-C44D-99F0-434F9D0B7E52}">
      <dgm:prSet phldrT="[Text]"/>
      <dgm:spPr/>
      <dgm:t>
        <a:bodyPr/>
        <a:lstStyle/>
        <a:p>
          <a:r>
            <a:rPr lang="de-DE" dirty="0"/>
            <a:t>Neurotizismus</a:t>
          </a:r>
        </a:p>
      </dgm:t>
    </dgm:pt>
    <dgm:pt modelId="{517BAFD5-8B66-3E43-86C7-D61E90428D3D}" type="parTrans" cxnId="{9534CF5E-CF12-5A4E-8019-9B84E8C1CD28}">
      <dgm:prSet/>
      <dgm:spPr/>
      <dgm:t>
        <a:bodyPr/>
        <a:lstStyle/>
        <a:p>
          <a:endParaRPr lang="de-DE"/>
        </a:p>
      </dgm:t>
    </dgm:pt>
    <dgm:pt modelId="{CB25004C-CFE9-2E46-8B4A-8A79558DD648}" type="sibTrans" cxnId="{9534CF5E-CF12-5A4E-8019-9B84E8C1CD28}">
      <dgm:prSet/>
      <dgm:spPr/>
      <dgm:t>
        <a:bodyPr/>
        <a:lstStyle/>
        <a:p>
          <a:endParaRPr lang="de-DE"/>
        </a:p>
      </dgm:t>
    </dgm:pt>
    <dgm:pt modelId="{E8719A6F-C726-9E49-A378-4784E3F60C40}">
      <dgm:prSet phldrT="[Text]"/>
      <dgm:spPr/>
      <dgm:t>
        <a:bodyPr/>
        <a:lstStyle/>
        <a:p>
          <a:r>
            <a:rPr lang="de-DE" dirty="0"/>
            <a:t>Extraversion</a:t>
          </a:r>
        </a:p>
      </dgm:t>
    </dgm:pt>
    <dgm:pt modelId="{AF61A61E-CC74-6E48-A225-0B0AFD3E4819}" type="parTrans" cxnId="{59666C4F-6654-7C4D-8808-6CC5125D15AF}">
      <dgm:prSet/>
      <dgm:spPr/>
      <dgm:t>
        <a:bodyPr/>
        <a:lstStyle/>
        <a:p>
          <a:endParaRPr lang="de-DE"/>
        </a:p>
      </dgm:t>
    </dgm:pt>
    <dgm:pt modelId="{A2D2AD14-F626-4D44-8AEC-F7FFE987F870}" type="sibTrans" cxnId="{59666C4F-6654-7C4D-8808-6CC5125D15AF}">
      <dgm:prSet/>
      <dgm:spPr/>
      <dgm:t>
        <a:bodyPr/>
        <a:lstStyle/>
        <a:p>
          <a:endParaRPr lang="de-DE"/>
        </a:p>
      </dgm:t>
    </dgm:pt>
    <dgm:pt modelId="{CDD3C901-3462-2348-AA92-AB5A9DCDC516}">
      <dgm:prSet phldrT="[Text]"/>
      <dgm:spPr/>
      <dgm:t>
        <a:bodyPr/>
        <a:lstStyle/>
        <a:p>
          <a:r>
            <a:rPr lang="de-DE" dirty="0"/>
            <a:t>Verträglichkeit</a:t>
          </a:r>
        </a:p>
      </dgm:t>
    </dgm:pt>
    <dgm:pt modelId="{38679849-55D7-CC4A-BF4C-EC9BC3E083A3}" type="parTrans" cxnId="{FDB09C43-22C1-6D4F-A996-2952E7F4946C}">
      <dgm:prSet/>
      <dgm:spPr/>
      <dgm:t>
        <a:bodyPr/>
        <a:lstStyle/>
        <a:p>
          <a:endParaRPr lang="de-DE"/>
        </a:p>
      </dgm:t>
    </dgm:pt>
    <dgm:pt modelId="{788F0494-BE2F-7543-B28A-2D1524CEE57E}" type="sibTrans" cxnId="{FDB09C43-22C1-6D4F-A996-2952E7F4946C}">
      <dgm:prSet/>
      <dgm:spPr/>
      <dgm:t>
        <a:bodyPr/>
        <a:lstStyle/>
        <a:p>
          <a:endParaRPr lang="de-DE"/>
        </a:p>
      </dgm:t>
    </dgm:pt>
    <dgm:pt modelId="{8B729144-06A5-AB4F-A2FB-93E92AA549E9}">
      <dgm:prSet/>
      <dgm:spPr/>
      <dgm:t>
        <a:bodyPr/>
        <a:lstStyle/>
        <a:p>
          <a:r>
            <a:rPr lang="de-DE" dirty="0"/>
            <a:t>Gewissenhaftigkeit</a:t>
          </a:r>
        </a:p>
      </dgm:t>
    </dgm:pt>
    <dgm:pt modelId="{DEBD12D8-35CB-3B48-8329-FED91C7FB746}" type="parTrans" cxnId="{34FA211D-39C1-3C42-B1B8-58E07F0406AF}">
      <dgm:prSet/>
      <dgm:spPr/>
      <dgm:t>
        <a:bodyPr/>
        <a:lstStyle/>
        <a:p>
          <a:endParaRPr lang="de-DE"/>
        </a:p>
      </dgm:t>
    </dgm:pt>
    <dgm:pt modelId="{B40BA438-7C57-D645-96E4-98E50AE226A3}" type="sibTrans" cxnId="{34FA211D-39C1-3C42-B1B8-58E07F0406AF}">
      <dgm:prSet/>
      <dgm:spPr/>
      <dgm:t>
        <a:bodyPr/>
        <a:lstStyle/>
        <a:p>
          <a:endParaRPr lang="de-DE"/>
        </a:p>
      </dgm:t>
    </dgm:pt>
    <dgm:pt modelId="{FEA240F7-CFB3-3549-884E-2030776EE601}" type="pres">
      <dgm:prSet presAssocID="{2C1F74F3-BA66-2740-8D7C-C1E3F02F086A}" presName="Name0" presStyleCnt="0">
        <dgm:presLayoutVars>
          <dgm:chMax val="1"/>
          <dgm:dir/>
          <dgm:animLvl val="ctr"/>
          <dgm:resizeHandles val="exact"/>
        </dgm:presLayoutVars>
      </dgm:prSet>
      <dgm:spPr/>
    </dgm:pt>
    <dgm:pt modelId="{DD7CB572-ECBB-A440-B595-113F60BE568E}" type="pres">
      <dgm:prSet presAssocID="{A0C0A10F-8E84-8E4D-AF8E-619EB5790ABB}" presName="centerShape" presStyleLbl="node0" presStyleIdx="0" presStyleCnt="1"/>
      <dgm:spPr/>
    </dgm:pt>
    <dgm:pt modelId="{5B072CE5-8485-B441-A296-443BF5DD040E}" type="pres">
      <dgm:prSet presAssocID="{A2179236-F1C4-EC47-AF4E-76565F01DC56}" presName="node" presStyleLbl="node1" presStyleIdx="0" presStyleCnt="5">
        <dgm:presLayoutVars>
          <dgm:bulletEnabled val="1"/>
        </dgm:presLayoutVars>
      </dgm:prSet>
      <dgm:spPr/>
    </dgm:pt>
    <dgm:pt modelId="{D4FC08C2-F339-734A-8829-46A55D459B0F}" type="pres">
      <dgm:prSet presAssocID="{A2179236-F1C4-EC47-AF4E-76565F01DC56}" presName="dummy" presStyleCnt="0"/>
      <dgm:spPr/>
    </dgm:pt>
    <dgm:pt modelId="{9749A07D-72EA-434D-A7B0-470E19ABBD5E}" type="pres">
      <dgm:prSet presAssocID="{BF8FC2FA-F5FE-744D-8384-BFFD41E5E368}" presName="sibTrans" presStyleLbl="sibTrans2D1" presStyleIdx="0" presStyleCnt="5"/>
      <dgm:spPr/>
    </dgm:pt>
    <dgm:pt modelId="{0E199313-CC5F-F545-82C5-92917E11E331}" type="pres">
      <dgm:prSet presAssocID="{95AFB75E-46B3-C44D-99F0-434F9D0B7E52}" presName="node" presStyleLbl="node1" presStyleIdx="1" presStyleCnt="5">
        <dgm:presLayoutVars>
          <dgm:bulletEnabled val="1"/>
        </dgm:presLayoutVars>
      </dgm:prSet>
      <dgm:spPr/>
    </dgm:pt>
    <dgm:pt modelId="{2040D6AF-15C0-5C48-BBEC-DA2DC8232CE1}" type="pres">
      <dgm:prSet presAssocID="{95AFB75E-46B3-C44D-99F0-434F9D0B7E52}" presName="dummy" presStyleCnt="0"/>
      <dgm:spPr/>
    </dgm:pt>
    <dgm:pt modelId="{07D5474F-9CBA-2847-82E0-5EA27CC813B6}" type="pres">
      <dgm:prSet presAssocID="{CB25004C-CFE9-2E46-8B4A-8A79558DD648}" presName="sibTrans" presStyleLbl="sibTrans2D1" presStyleIdx="1" presStyleCnt="5"/>
      <dgm:spPr/>
    </dgm:pt>
    <dgm:pt modelId="{813E22FD-1039-7445-8A42-FE1192DD3D58}" type="pres">
      <dgm:prSet presAssocID="{E8719A6F-C726-9E49-A378-4784E3F60C40}" presName="node" presStyleLbl="node1" presStyleIdx="2" presStyleCnt="5">
        <dgm:presLayoutVars>
          <dgm:bulletEnabled val="1"/>
        </dgm:presLayoutVars>
      </dgm:prSet>
      <dgm:spPr/>
    </dgm:pt>
    <dgm:pt modelId="{BC3509A3-E2B6-7F45-A5EB-57418ABC5CD0}" type="pres">
      <dgm:prSet presAssocID="{E8719A6F-C726-9E49-A378-4784E3F60C40}" presName="dummy" presStyleCnt="0"/>
      <dgm:spPr/>
    </dgm:pt>
    <dgm:pt modelId="{D20BF358-7DC6-E741-A152-D8F6C68AF16A}" type="pres">
      <dgm:prSet presAssocID="{A2D2AD14-F626-4D44-8AEC-F7FFE987F870}" presName="sibTrans" presStyleLbl="sibTrans2D1" presStyleIdx="2" presStyleCnt="5"/>
      <dgm:spPr/>
    </dgm:pt>
    <dgm:pt modelId="{6828FAFD-F157-AE4A-89B4-C1629E449F04}" type="pres">
      <dgm:prSet presAssocID="{CDD3C901-3462-2348-AA92-AB5A9DCDC516}" presName="node" presStyleLbl="node1" presStyleIdx="3" presStyleCnt="5">
        <dgm:presLayoutVars>
          <dgm:bulletEnabled val="1"/>
        </dgm:presLayoutVars>
      </dgm:prSet>
      <dgm:spPr/>
    </dgm:pt>
    <dgm:pt modelId="{5E63E158-054F-D34E-A973-292BED7520EC}" type="pres">
      <dgm:prSet presAssocID="{CDD3C901-3462-2348-AA92-AB5A9DCDC516}" presName="dummy" presStyleCnt="0"/>
      <dgm:spPr/>
    </dgm:pt>
    <dgm:pt modelId="{BE2D1297-681E-574A-8F87-74F996D5402E}" type="pres">
      <dgm:prSet presAssocID="{788F0494-BE2F-7543-B28A-2D1524CEE57E}" presName="sibTrans" presStyleLbl="sibTrans2D1" presStyleIdx="3" presStyleCnt="5"/>
      <dgm:spPr/>
    </dgm:pt>
    <dgm:pt modelId="{7311FFF4-CA00-F947-A9BA-935E71BDFA16}" type="pres">
      <dgm:prSet presAssocID="{8B729144-06A5-AB4F-A2FB-93E92AA549E9}" presName="node" presStyleLbl="node1" presStyleIdx="4" presStyleCnt="5">
        <dgm:presLayoutVars>
          <dgm:bulletEnabled val="1"/>
        </dgm:presLayoutVars>
      </dgm:prSet>
      <dgm:spPr/>
    </dgm:pt>
    <dgm:pt modelId="{0B287BED-3EB2-904D-BF9B-8E9A46684239}" type="pres">
      <dgm:prSet presAssocID="{8B729144-06A5-AB4F-A2FB-93E92AA549E9}" presName="dummy" presStyleCnt="0"/>
      <dgm:spPr/>
    </dgm:pt>
    <dgm:pt modelId="{95103ACD-C995-3042-AC6F-13953462BD7F}" type="pres">
      <dgm:prSet presAssocID="{B40BA438-7C57-D645-96E4-98E50AE226A3}" presName="sibTrans" presStyleLbl="sibTrans2D1" presStyleIdx="4" presStyleCnt="5"/>
      <dgm:spPr/>
    </dgm:pt>
  </dgm:ptLst>
  <dgm:cxnLst>
    <dgm:cxn modelId="{98BA2C16-53E3-D844-B1BF-AEF9DD1CED10}" type="presOf" srcId="{2C1F74F3-BA66-2740-8D7C-C1E3F02F086A}" destId="{FEA240F7-CFB3-3549-884E-2030776EE601}" srcOrd="0" destOrd="0" presId="urn:microsoft.com/office/officeart/2005/8/layout/radial6"/>
    <dgm:cxn modelId="{34FA211D-39C1-3C42-B1B8-58E07F0406AF}" srcId="{A0C0A10F-8E84-8E4D-AF8E-619EB5790ABB}" destId="{8B729144-06A5-AB4F-A2FB-93E92AA549E9}" srcOrd="4" destOrd="0" parTransId="{DEBD12D8-35CB-3B48-8329-FED91C7FB746}" sibTransId="{B40BA438-7C57-D645-96E4-98E50AE226A3}"/>
    <dgm:cxn modelId="{FF238B21-E07C-8F43-893B-8135C685BB7F}" type="presOf" srcId="{95AFB75E-46B3-C44D-99F0-434F9D0B7E52}" destId="{0E199313-CC5F-F545-82C5-92917E11E331}" srcOrd="0" destOrd="0" presId="urn:microsoft.com/office/officeart/2005/8/layout/radial6"/>
    <dgm:cxn modelId="{FDB09C43-22C1-6D4F-A996-2952E7F4946C}" srcId="{A0C0A10F-8E84-8E4D-AF8E-619EB5790ABB}" destId="{CDD3C901-3462-2348-AA92-AB5A9DCDC516}" srcOrd="3" destOrd="0" parTransId="{38679849-55D7-CC4A-BF4C-EC9BC3E083A3}" sibTransId="{788F0494-BE2F-7543-B28A-2D1524CEE57E}"/>
    <dgm:cxn modelId="{59666C4F-6654-7C4D-8808-6CC5125D15AF}" srcId="{A0C0A10F-8E84-8E4D-AF8E-619EB5790ABB}" destId="{E8719A6F-C726-9E49-A378-4784E3F60C40}" srcOrd="2" destOrd="0" parTransId="{AF61A61E-CC74-6E48-A225-0B0AFD3E4819}" sibTransId="{A2D2AD14-F626-4D44-8AEC-F7FFE987F870}"/>
    <dgm:cxn modelId="{9534CF5E-CF12-5A4E-8019-9B84E8C1CD28}" srcId="{A0C0A10F-8E84-8E4D-AF8E-619EB5790ABB}" destId="{95AFB75E-46B3-C44D-99F0-434F9D0B7E52}" srcOrd="1" destOrd="0" parTransId="{517BAFD5-8B66-3E43-86C7-D61E90428D3D}" sibTransId="{CB25004C-CFE9-2E46-8B4A-8A79558DD648}"/>
    <dgm:cxn modelId="{CD60C888-DE2E-894E-A937-C99BB014C4F3}" type="presOf" srcId="{E8719A6F-C726-9E49-A378-4784E3F60C40}" destId="{813E22FD-1039-7445-8A42-FE1192DD3D58}" srcOrd="0" destOrd="0" presId="urn:microsoft.com/office/officeart/2005/8/layout/radial6"/>
    <dgm:cxn modelId="{DA06AF8F-3674-8448-BB5B-4EDD32AC0B72}" type="presOf" srcId="{B40BA438-7C57-D645-96E4-98E50AE226A3}" destId="{95103ACD-C995-3042-AC6F-13953462BD7F}" srcOrd="0" destOrd="0" presId="urn:microsoft.com/office/officeart/2005/8/layout/radial6"/>
    <dgm:cxn modelId="{0BC48690-B2FB-B846-823B-FBF27F0C9356}" type="presOf" srcId="{BF8FC2FA-F5FE-744D-8384-BFFD41E5E368}" destId="{9749A07D-72EA-434D-A7B0-470E19ABBD5E}" srcOrd="0" destOrd="0" presId="urn:microsoft.com/office/officeart/2005/8/layout/radial6"/>
    <dgm:cxn modelId="{FB956EA0-AB1B-B94B-9CB3-1D4A0479CE7F}" type="presOf" srcId="{A2D2AD14-F626-4D44-8AEC-F7FFE987F870}" destId="{D20BF358-7DC6-E741-A152-D8F6C68AF16A}" srcOrd="0" destOrd="0" presId="urn:microsoft.com/office/officeart/2005/8/layout/radial6"/>
    <dgm:cxn modelId="{304EBDAA-5451-314D-8FF1-F0A279491479}" srcId="{A0C0A10F-8E84-8E4D-AF8E-619EB5790ABB}" destId="{A2179236-F1C4-EC47-AF4E-76565F01DC56}" srcOrd="0" destOrd="0" parTransId="{B74B08B2-6309-C94D-BC88-C022940C8B28}" sibTransId="{BF8FC2FA-F5FE-744D-8384-BFFD41E5E368}"/>
    <dgm:cxn modelId="{533DFCB1-C600-0C4A-B749-A627A0B97F68}" type="presOf" srcId="{8B729144-06A5-AB4F-A2FB-93E92AA549E9}" destId="{7311FFF4-CA00-F947-A9BA-935E71BDFA16}" srcOrd="0" destOrd="0" presId="urn:microsoft.com/office/officeart/2005/8/layout/radial6"/>
    <dgm:cxn modelId="{6FC331BB-37D8-8242-9018-A1B071DBC740}" type="presOf" srcId="{788F0494-BE2F-7543-B28A-2D1524CEE57E}" destId="{BE2D1297-681E-574A-8F87-74F996D5402E}" srcOrd="0" destOrd="0" presId="urn:microsoft.com/office/officeart/2005/8/layout/radial6"/>
    <dgm:cxn modelId="{24E9ACD6-DBD1-314D-849F-A6D0350676ED}" type="presOf" srcId="{A0C0A10F-8E84-8E4D-AF8E-619EB5790ABB}" destId="{DD7CB572-ECBB-A440-B595-113F60BE568E}" srcOrd="0" destOrd="0" presId="urn:microsoft.com/office/officeart/2005/8/layout/radial6"/>
    <dgm:cxn modelId="{262869EE-B19C-C74B-BE86-B4E55F86361E}" type="presOf" srcId="{A2179236-F1C4-EC47-AF4E-76565F01DC56}" destId="{5B072CE5-8485-B441-A296-443BF5DD040E}" srcOrd="0" destOrd="0" presId="urn:microsoft.com/office/officeart/2005/8/layout/radial6"/>
    <dgm:cxn modelId="{58F82CF4-7441-D54D-B08D-250AF4C0EE40}" type="presOf" srcId="{CDD3C901-3462-2348-AA92-AB5A9DCDC516}" destId="{6828FAFD-F157-AE4A-89B4-C1629E449F04}" srcOrd="0" destOrd="0" presId="urn:microsoft.com/office/officeart/2005/8/layout/radial6"/>
    <dgm:cxn modelId="{290541FA-9713-4741-B2F5-B9FE93383B79}" srcId="{2C1F74F3-BA66-2740-8D7C-C1E3F02F086A}" destId="{A0C0A10F-8E84-8E4D-AF8E-619EB5790ABB}" srcOrd="0" destOrd="0" parTransId="{1150E643-80A9-0D40-A884-80F84C38E4AF}" sibTransId="{1E283FE6-8A2A-5046-B529-C9094C912764}"/>
    <dgm:cxn modelId="{93F5A1FC-A6DC-7F4F-B335-084DFA07463E}" type="presOf" srcId="{CB25004C-CFE9-2E46-8B4A-8A79558DD648}" destId="{07D5474F-9CBA-2847-82E0-5EA27CC813B6}" srcOrd="0" destOrd="0" presId="urn:microsoft.com/office/officeart/2005/8/layout/radial6"/>
    <dgm:cxn modelId="{1114D7FD-109C-7346-BA16-24FAAC56B838}" type="presParOf" srcId="{FEA240F7-CFB3-3549-884E-2030776EE601}" destId="{DD7CB572-ECBB-A440-B595-113F60BE568E}" srcOrd="0" destOrd="0" presId="urn:microsoft.com/office/officeart/2005/8/layout/radial6"/>
    <dgm:cxn modelId="{69B893D8-4E49-B946-8AD2-08C84EDDF591}" type="presParOf" srcId="{FEA240F7-CFB3-3549-884E-2030776EE601}" destId="{5B072CE5-8485-B441-A296-443BF5DD040E}" srcOrd="1" destOrd="0" presId="urn:microsoft.com/office/officeart/2005/8/layout/radial6"/>
    <dgm:cxn modelId="{3EDF3316-3A55-0A47-B016-9E5AB7239E29}" type="presParOf" srcId="{FEA240F7-CFB3-3549-884E-2030776EE601}" destId="{D4FC08C2-F339-734A-8829-46A55D459B0F}" srcOrd="2" destOrd="0" presId="urn:microsoft.com/office/officeart/2005/8/layout/radial6"/>
    <dgm:cxn modelId="{52D47C01-BC8B-2C41-84D4-0ED16C60D360}" type="presParOf" srcId="{FEA240F7-CFB3-3549-884E-2030776EE601}" destId="{9749A07D-72EA-434D-A7B0-470E19ABBD5E}" srcOrd="3" destOrd="0" presId="urn:microsoft.com/office/officeart/2005/8/layout/radial6"/>
    <dgm:cxn modelId="{78862889-4606-D640-9438-9AB7B93BFD39}" type="presParOf" srcId="{FEA240F7-CFB3-3549-884E-2030776EE601}" destId="{0E199313-CC5F-F545-82C5-92917E11E331}" srcOrd="4" destOrd="0" presId="urn:microsoft.com/office/officeart/2005/8/layout/radial6"/>
    <dgm:cxn modelId="{4DA6FB94-8675-9C4B-BAC8-939B733FAAC7}" type="presParOf" srcId="{FEA240F7-CFB3-3549-884E-2030776EE601}" destId="{2040D6AF-15C0-5C48-BBEC-DA2DC8232CE1}" srcOrd="5" destOrd="0" presId="urn:microsoft.com/office/officeart/2005/8/layout/radial6"/>
    <dgm:cxn modelId="{3BD79A1E-8E0E-2145-8DEF-0ABF365A4DF2}" type="presParOf" srcId="{FEA240F7-CFB3-3549-884E-2030776EE601}" destId="{07D5474F-9CBA-2847-82E0-5EA27CC813B6}" srcOrd="6" destOrd="0" presId="urn:microsoft.com/office/officeart/2005/8/layout/radial6"/>
    <dgm:cxn modelId="{E19F41A0-8799-1040-AAA3-EBE30DF1C3C3}" type="presParOf" srcId="{FEA240F7-CFB3-3549-884E-2030776EE601}" destId="{813E22FD-1039-7445-8A42-FE1192DD3D58}" srcOrd="7" destOrd="0" presId="urn:microsoft.com/office/officeart/2005/8/layout/radial6"/>
    <dgm:cxn modelId="{81B14D8C-BB18-3640-8D49-2504394A6414}" type="presParOf" srcId="{FEA240F7-CFB3-3549-884E-2030776EE601}" destId="{BC3509A3-E2B6-7F45-A5EB-57418ABC5CD0}" srcOrd="8" destOrd="0" presId="urn:microsoft.com/office/officeart/2005/8/layout/radial6"/>
    <dgm:cxn modelId="{468E9105-EE03-4D4D-ADAA-3E0B64E95A48}" type="presParOf" srcId="{FEA240F7-CFB3-3549-884E-2030776EE601}" destId="{D20BF358-7DC6-E741-A152-D8F6C68AF16A}" srcOrd="9" destOrd="0" presId="urn:microsoft.com/office/officeart/2005/8/layout/radial6"/>
    <dgm:cxn modelId="{900DA81A-1F30-A443-9282-F3CF21441E78}" type="presParOf" srcId="{FEA240F7-CFB3-3549-884E-2030776EE601}" destId="{6828FAFD-F157-AE4A-89B4-C1629E449F04}" srcOrd="10" destOrd="0" presId="urn:microsoft.com/office/officeart/2005/8/layout/radial6"/>
    <dgm:cxn modelId="{6CF5C58B-0B41-6348-89AD-FC62FC0D7FA0}" type="presParOf" srcId="{FEA240F7-CFB3-3549-884E-2030776EE601}" destId="{5E63E158-054F-D34E-A973-292BED7520EC}" srcOrd="11" destOrd="0" presId="urn:microsoft.com/office/officeart/2005/8/layout/radial6"/>
    <dgm:cxn modelId="{F1F22F09-9E4B-A648-AFD8-C2830EC2AA4C}" type="presParOf" srcId="{FEA240F7-CFB3-3549-884E-2030776EE601}" destId="{BE2D1297-681E-574A-8F87-74F996D5402E}" srcOrd="12" destOrd="0" presId="urn:microsoft.com/office/officeart/2005/8/layout/radial6"/>
    <dgm:cxn modelId="{73004A3B-BDA4-2743-B41B-43C2D379A833}" type="presParOf" srcId="{FEA240F7-CFB3-3549-884E-2030776EE601}" destId="{7311FFF4-CA00-F947-A9BA-935E71BDFA16}" srcOrd="13" destOrd="0" presId="urn:microsoft.com/office/officeart/2005/8/layout/radial6"/>
    <dgm:cxn modelId="{71FDE7EA-C709-3841-AD81-D2485DB49D9C}" type="presParOf" srcId="{FEA240F7-CFB3-3549-884E-2030776EE601}" destId="{0B287BED-3EB2-904D-BF9B-8E9A46684239}" srcOrd="14" destOrd="0" presId="urn:microsoft.com/office/officeart/2005/8/layout/radial6"/>
    <dgm:cxn modelId="{F7B04225-1C57-1A4F-9C79-1E92991DFFB2}" type="presParOf" srcId="{FEA240F7-CFB3-3549-884E-2030776EE601}" destId="{95103ACD-C995-3042-AC6F-13953462BD7F}"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1F74F3-BA66-2740-8D7C-C1E3F02F086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de-DE"/>
        </a:p>
      </dgm:t>
    </dgm:pt>
    <dgm:pt modelId="{A0C0A10F-8E84-8E4D-AF8E-619EB5790ABB}">
      <dgm:prSet phldrT="[Text]"/>
      <dgm:spPr/>
      <dgm:t>
        <a:bodyPr/>
        <a:lstStyle/>
        <a:p>
          <a:r>
            <a:rPr lang="de-DE" dirty="0"/>
            <a:t>Persönlichkeit</a:t>
          </a:r>
        </a:p>
      </dgm:t>
    </dgm:pt>
    <dgm:pt modelId="{1150E643-80A9-0D40-A884-80F84C38E4AF}" type="parTrans" cxnId="{290541FA-9713-4741-B2F5-B9FE93383B79}">
      <dgm:prSet/>
      <dgm:spPr/>
      <dgm:t>
        <a:bodyPr/>
        <a:lstStyle/>
        <a:p>
          <a:endParaRPr lang="de-DE"/>
        </a:p>
      </dgm:t>
    </dgm:pt>
    <dgm:pt modelId="{1E283FE6-8A2A-5046-B529-C9094C912764}" type="sibTrans" cxnId="{290541FA-9713-4741-B2F5-B9FE93383B79}">
      <dgm:prSet/>
      <dgm:spPr/>
      <dgm:t>
        <a:bodyPr/>
        <a:lstStyle/>
        <a:p>
          <a:endParaRPr lang="de-DE"/>
        </a:p>
      </dgm:t>
    </dgm:pt>
    <dgm:pt modelId="{A2179236-F1C4-EC47-AF4E-76565F01DC56}">
      <dgm:prSet phldrT="[Text]"/>
      <dgm:spPr/>
      <dgm:t>
        <a:bodyPr/>
        <a:lstStyle/>
        <a:p>
          <a:r>
            <a:rPr lang="de-DE" dirty="0"/>
            <a:t>Offenheit</a:t>
          </a:r>
        </a:p>
      </dgm:t>
    </dgm:pt>
    <dgm:pt modelId="{B74B08B2-6309-C94D-BC88-C022940C8B28}" type="parTrans" cxnId="{304EBDAA-5451-314D-8FF1-F0A279491479}">
      <dgm:prSet/>
      <dgm:spPr/>
      <dgm:t>
        <a:bodyPr/>
        <a:lstStyle/>
        <a:p>
          <a:endParaRPr lang="de-DE"/>
        </a:p>
      </dgm:t>
    </dgm:pt>
    <dgm:pt modelId="{BF8FC2FA-F5FE-744D-8384-BFFD41E5E368}" type="sibTrans" cxnId="{304EBDAA-5451-314D-8FF1-F0A279491479}">
      <dgm:prSet/>
      <dgm:spPr/>
      <dgm:t>
        <a:bodyPr/>
        <a:lstStyle/>
        <a:p>
          <a:endParaRPr lang="de-DE"/>
        </a:p>
      </dgm:t>
    </dgm:pt>
    <dgm:pt modelId="{95AFB75E-46B3-C44D-99F0-434F9D0B7E52}">
      <dgm:prSet phldrT="[Text]"/>
      <dgm:spPr/>
      <dgm:t>
        <a:bodyPr/>
        <a:lstStyle/>
        <a:p>
          <a:r>
            <a:rPr lang="de-DE" dirty="0"/>
            <a:t>Neurotizismus (Ehrlichkeit/Bescheidenheit)</a:t>
          </a:r>
        </a:p>
      </dgm:t>
    </dgm:pt>
    <dgm:pt modelId="{517BAFD5-8B66-3E43-86C7-D61E90428D3D}" type="parTrans" cxnId="{9534CF5E-CF12-5A4E-8019-9B84E8C1CD28}">
      <dgm:prSet/>
      <dgm:spPr/>
      <dgm:t>
        <a:bodyPr/>
        <a:lstStyle/>
        <a:p>
          <a:endParaRPr lang="de-DE"/>
        </a:p>
      </dgm:t>
    </dgm:pt>
    <dgm:pt modelId="{CB25004C-CFE9-2E46-8B4A-8A79558DD648}" type="sibTrans" cxnId="{9534CF5E-CF12-5A4E-8019-9B84E8C1CD28}">
      <dgm:prSet/>
      <dgm:spPr/>
      <dgm:t>
        <a:bodyPr/>
        <a:lstStyle/>
        <a:p>
          <a:endParaRPr lang="de-DE"/>
        </a:p>
      </dgm:t>
    </dgm:pt>
    <dgm:pt modelId="{E8719A6F-C726-9E49-A378-4784E3F60C40}">
      <dgm:prSet phldrT="[Text]"/>
      <dgm:spPr/>
      <dgm:t>
        <a:bodyPr/>
        <a:lstStyle/>
        <a:p>
          <a:r>
            <a:rPr lang="de-DE" dirty="0"/>
            <a:t>Extraversion</a:t>
          </a:r>
        </a:p>
      </dgm:t>
    </dgm:pt>
    <dgm:pt modelId="{AF61A61E-CC74-6E48-A225-0B0AFD3E4819}" type="parTrans" cxnId="{59666C4F-6654-7C4D-8808-6CC5125D15AF}">
      <dgm:prSet/>
      <dgm:spPr/>
      <dgm:t>
        <a:bodyPr/>
        <a:lstStyle/>
        <a:p>
          <a:endParaRPr lang="de-DE"/>
        </a:p>
      </dgm:t>
    </dgm:pt>
    <dgm:pt modelId="{A2D2AD14-F626-4D44-8AEC-F7FFE987F870}" type="sibTrans" cxnId="{59666C4F-6654-7C4D-8808-6CC5125D15AF}">
      <dgm:prSet/>
      <dgm:spPr/>
      <dgm:t>
        <a:bodyPr/>
        <a:lstStyle/>
        <a:p>
          <a:endParaRPr lang="de-DE"/>
        </a:p>
      </dgm:t>
    </dgm:pt>
    <dgm:pt modelId="{CDD3C901-3462-2348-AA92-AB5A9DCDC516}">
      <dgm:prSet phldrT="[Text]"/>
      <dgm:spPr/>
      <dgm:t>
        <a:bodyPr/>
        <a:lstStyle/>
        <a:p>
          <a:r>
            <a:rPr lang="de-DE" dirty="0"/>
            <a:t>Verträglichkeit</a:t>
          </a:r>
        </a:p>
      </dgm:t>
    </dgm:pt>
    <dgm:pt modelId="{38679849-55D7-CC4A-BF4C-EC9BC3E083A3}" type="parTrans" cxnId="{FDB09C43-22C1-6D4F-A996-2952E7F4946C}">
      <dgm:prSet/>
      <dgm:spPr/>
      <dgm:t>
        <a:bodyPr/>
        <a:lstStyle/>
        <a:p>
          <a:endParaRPr lang="de-DE"/>
        </a:p>
      </dgm:t>
    </dgm:pt>
    <dgm:pt modelId="{788F0494-BE2F-7543-B28A-2D1524CEE57E}" type="sibTrans" cxnId="{FDB09C43-22C1-6D4F-A996-2952E7F4946C}">
      <dgm:prSet/>
      <dgm:spPr/>
      <dgm:t>
        <a:bodyPr/>
        <a:lstStyle/>
        <a:p>
          <a:endParaRPr lang="de-DE"/>
        </a:p>
      </dgm:t>
    </dgm:pt>
    <dgm:pt modelId="{8B729144-06A5-AB4F-A2FB-93E92AA549E9}">
      <dgm:prSet/>
      <dgm:spPr/>
      <dgm:t>
        <a:bodyPr/>
        <a:lstStyle/>
        <a:p>
          <a:r>
            <a:rPr lang="de-DE" dirty="0"/>
            <a:t>Gewissenhaftigkeit</a:t>
          </a:r>
        </a:p>
      </dgm:t>
    </dgm:pt>
    <dgm:pt modelId="{DEBD12D8-35CB-3B48-8329-FED91C7FB746}" type="parTrans" cxnId="{34FA211D-39C1-3C42-B1B8-58E07F0406AF}">
      <dgm:prSet/>
      <dgm:spPr/>
      <dgm:t>
        <a:bodyPr/>
        <a:lstStyle/>
        <a:p>
          <a:endParaRPr lang="de-DE"/>
        </a:p>
      </dgm:t>
    </dgm:pt>
    <dgm:pt modelId="{B40BA438-7C57-D645-96E4-98E50AE226A3}" type="sibTrans" cxnId="{34FA211D-39C1-3C42-B1B8-58E07F0406AF}">
      <dgm:prSet/>
      <dgm:spPr/>
      <dgm:t>
        <a:bodyPr/>
        <a:lstStyle/>
        <a:p>
          <a:endParaRPr lang="de-DE"/>
        </a:p>
      </dgm:t>
    </dgm:pt>
    <dgm:pt modelId="{B07E2F61-4F5B-9A41-90AB-FEEF6C7F9C4F}">
      <dgm:prSet/>
      <dgm:spPr/>
      <dgm:t>
        <a:bodyPr/>
        <a:lstStyle/>
        <a:p>
          <a:r>
            <a:rPr lang="de-DE" dirty="0"/>
            <a:t>Emotionalität</a:t>
          </a:r>
        </a:p>
      </dgm:t>
    </dgm:pt>
    <dgm:pt modelId="{53A15DB4-DF49-D742-91F2-94890D603F41}" type="parTrans" cxnId="{74AFE454-CC99-0E49-8750-90186B2A73E7}">
      <dgm:prSet/>
      <dgm:spPr/>
      <dgm:t>
        <a:bodyPr/>
        <a:lstStyle/>
        <a:p>
          <a:endParaRPr lang="de-DE"/>
        </a:p>
      </dgm:t>
    </dgm:pt>
    <dgm:pt modelId="{D6D8607C-1A96-6E4B-9887-9391300A0E32}" type="sibTrans" cxnId="{74AFE454-CC99-0E49-8750-90186B2A73E7}">
      <dgm:prSet/>
      <dgm:spPr/>
      <dgm:t>
        <a:bodyPr/>
        <a:lstStyle/>
        <a:p>
          <a:endParaRPr lang="de-DE"/>
        </a:p>
      </dgm:t>
    </dgm:pt>
    <dgm:pt modelId="{FEA240F7-CFB3-3549-884E-2030776EE601}" type="pres">
      <dgm:prSet presAssocID="{2C1F74F3-BA66-2740-8D7C-C1E3F02F086A}" presName="Name0" presStyleCnt="0">
        <dgm:presLayoutVars>
          <dgm:chMax val="1"/>
          <dgm:dir/>
          <dgm:animLvl val="ctr"/>
          <dgm:resizeHandles val="exact"/>
        </dgm:presLayoutVars>
      </dgm:prSet>
      <dgm:spPr/>
    </dgm:pt>
    <dgm:pt modelId="{DD7CB572-ECBB-A440-B595-113F60BE568E}" type="pres">
      <dgm:prSet presAssocID="{A0C0A10F-8E84-8E4D-AF8E-619EB5790ABB}" presName="centerShape" presStyleLbl="node0" presStyleIdx="0" presStyleCnt="1"/>
      <dgm:spPr/>
    </dgm:pt>
    <dgm:pt modelId="{5B072CE5-8485-B441-A296-443BF5DD040E}" type="pres">
      <dgm:prSet presAssocID="{A2179236-F1C4-EC47-AF4E-76565F01DC56}" presName="node" presStyleLbl="node1" presStyleIdx="0" presStyleCnt="6">
        <dgm:presLayoutVars>
          <dgm:bulletEnabled val="1"/>
        </dgm:presLayoutVars>
      </dgm:prSet>
      <dgm:spPr/>
    </dgm:pt>
    <dgm:pt modelId="{D4FC08C2-F339-734A-8829-46A55D459B0F}" type="pres">
      <dgm:prSet presAssocID="{A2179236-F1C4-EC47-AF4E-76565F01DC56}" presName="dummy" presStyleCnt="0"/>
      <dgm:spPr/>
    </dgm:pt>
    <dgm:pt modelId="{9749A07D-72EA-434D-A7B0-470E19ABBD5E}" type="pres">
      <dgm:prSet presAssocID="{BF8FC2FA-F5FE-744D-8384-BFFD41E5E368}" presName="sibTrans" presStyleLbl="sibTrans2D1" presStyleIdx="0" presStyleCnt="6"/>
      <dgm:spPr/>
    </dgm:pt>
    <dgm:pt modelId="{051BEF23-5E06-D54A-A47F-D4864F9917DD}" type="pres">
      <dgm:prSet presAssocID="{B07E2F61-4F5B-9A41-90AB-FEEF6C7F9C4F}" presName="node" presStyleLbl="node1" presStyleIdx="1" presStyleCnt="6">
        <dgm:presLayoutVars>
          <dgm:bulletEnabled val="1"/>
        </dgm:presLayoutVars>
      </dgm:prSet>
      <dgm:spPr/>
    </dgm:pt>
    <dgm:pt modelId="{DB3BDE3E-31A5-324C-947A-6A4D82B36416}" type="pres">
      <dgm:prSet presAssocID="{B07E2F61-4F5B-9A41-90AB-FEEF6C7F9C4F}" presName="dummy" presStyleCnt="0"/>
      <dgm:spPr/>
    </dgm:pt>
    <dgm:pt modelId="{5B876050-76D4-154E-9172-5C2F35A8D506}" type="pres">
      <dgm:prSet presAssocID="{D6D8607C-1A96-6E4B-9887-9391300A0E32}" presName="sibTrans" presStyleLbl="sibTrans2D1" presStyleIdx="1" presStyleCnt="6"/>
      <dgm:spPr/>
    </dgm:pt>
    <dgm:pt modelId="{0E199313-CC5F-F545-82C5-92917E11E331}" type="pres">
      <dgm:prSet presAssocID="{95AFB75E-46B3-C44D-99F0-434F9D0B7E52}" presName="node" presStyleLbl="node1" presStyleIdx="2" presStyleCnt="6">
        <dgm:presLayoutVars>
          <dgm:bulletEnabled val="1"/>
        </dgm:presLayoutVars>
      </dgm:prSet>
      <dgm:spPr/>
    </dgm:pt>
    <dgm:pt modelId="{2040D6AF-15C0-5C48-BBEC-DA2DC8232CE1}" type="pres">
      <dgm:prSet presAssocID="{95AFB75E-46B3-C44D-99F0-434F9D0B7E52}" presName="dummy" presStyleCnt="0"/>
      <dgm:spPr/>
    </dgm:pt>
    <dgm:pt modelId="{07D5474F-9CBA-2847-82E0-5EA27CC813B6}" type="pres">
      <dgm:prSet presAssocID="{CB25004C-CFE9-2E46-8B4A-8A79558DD648}" presName="sibTrans" presStyleLbl="sibTrans2D1" presStyleIdx="2" presStyleCnt="6"/>
      <dgm:spPr/>
    </dgm:pt>
    <dgm:pt modelId="{813E22FD-1039-7445-8A42-FE1192DD3D58}" type="pres">
      <dgm:prSet presAssocID="{E8719A6F-C726-9E49-A378-4784E3F60C40}" presName="node" presStyleLbl="node1" presStyleIdx="3" presStyleCnt="6">
        <dgm:presLayoutVars>
          <dgm:bulletEnabled val="1"/>
        </dgm:presLayoutVars>
      </dgm:prSet>
      <dgm:spPr/>
    </dgm:pt>
    <dgm:pt modelId="{BC3509A3-E2B6-7F45-A5EB-57418ABC5CD0}" type="pres">
      <dgm:prSet presAssocID="{E8719A6F-C726-9E49-A378-4784E3F60C40}" presName="dummy" presStyleCnt="0"/>
      <dgm:spPr/>
    </dgm:pt>
    <dgm:pt modelId="{D20BF358-7DC6-E741-A152-D8F6C68AF16A}" type="pres">
      <dgm:prSet presAssocID="{A2D2AD14-F626-4D44-8AEC-F7FFE987F870}" presName="sibTrans" presStyleLbl="sibTrans2D1" presStyleIdx="3" presStyleCnt="6"/>
      <dgm:spPr/>
    </dgm:pt>
    <dgm:pt modelId="{6828FAFD-F157-AE4A-89B4-C1629E449F04}" type="pres">
      <dgm:prSet presAssocID="{CDD3C901-3462-2348-AA92-AB5A9DCDC516}" presName="node" presStyleLbl="node1" presStyleIdx="4" presStyleCnt="6">
        <dgm:presLayoutVars>
          <dgm:bulletEnabled val="1"/>
        </dgm:presLayoutVars>
      </dgm:prSet>
      <dgm:spPr/>
    </dgm:pt>
    <dgm:pt modelId="{5E63E158-054F-D34E-A973-292BED7520EC}" type="pres">
      <dgm:prSet presAssocID="{CDD3C901-3462-2348-AA92-AB5A9DCDC516}" presName="dummy" presStyleCnt="0"/>
      <dgm:spPr/>
    </dgm:pt>
    <dgm:pt modelId="{BE2D1297-681E-574A-8F87-74F996D5402E}" type="pres">
      <dgm:prSet presAssocID="{788F0494-BE2F-7543-B28A-2D1524CEE57E}" presName="sibTrans" presStyleLbl="sibTrans2D1" presStyleIdx="4" presStyleCnt="6"/>
      <dgm:spPr/>
    </dgm:pt>
    <dgm:pt modelId="{7311FFF4-CA00-F947-A9BA-935E71BDFA16}" type="pres">
      <dgm:prSet presAssocID="{8B729144-06A5-AB4F-A2FB-93E92AA549E9}" presName="node" presStyleLbl="node1" presStyleIdx="5" presStyleCnt="6">
        <dgm:presLayoutVars>
          <dgm:bulletEnabled val="1"/>
        </dgm:presLayoutVars>
      </dgm:prSet>
      <dgm:spPr/>
    </dgm:pt>
    <dgm:pt modelId="{0B287BED-3EB2-904D-BF9B-8E9A46684239}" type="pres">
      <dgm:prSet presAssocID="{8B729144-06A5-AB4F-A2FB-93E92AA549E9}" presName="dummy" presStyleCnt="0"/>
      <dgm:spPr/>
    </dgm:pt>
    <dgm:pt modelId="{95103ACD-C995-3042-AC6F-13953462BD7F}" type="pres">
      <dgm:prSet presAssocID="{B40BA438-7C57-D645-96E4-98E50AE226A3}" presName="sibTrans" presStyleLbl="sibTrans2D1" presStyleIdx="5" presStyleCnt="6"/>
      <dgm:spPr/>
    </dgm:pt>
  </dgm:ptLst>
  <dgm:cxnLst>
    <dgm:cxn modelId="{98BA2C16-53E3-D844-B1BF-AEF9DD1CED10}" type="presOf" srcId="{2C1F74F3-BA66-2740-8D7C-C1E3F02F086A}" destId="{FEA240F7-CFB3-3549-884E-2030776EE601}" srcOrd="0" destOrd="0" presId="urn:microsoft.com/office/officeart/2005/8/layout/radial6"/>
    <dgm:cxn modelId="{34FA211D-39C1-3C42-B1B8-58E07F0406AF}" srcId="{A0C0A10F-8E84-8E4D-AF8E-619EB5790ABB}" destId="{8B729144-06A5-AB4F-A2FB-93E92AA549E9}" srcOrd="5" destOrd="0" parTransId="{DEBD12D8-35CB-3B48-8329-FED91C7FB746}" sibTransId="{B40BA438-7C57-D645-96E4-98E50AE226A3}"/>
    <dgm:cxn modelId="{FF238B21-E07C-8F43-893B-8135C685BB7F}" type="presOf" srcId="{95AFB75E-46B3-C44D-99F0-434F9D0B7E52}" destId="{0E199313-CC5F-F545-82C5-92917E11E331}" srcOrd="0" destOrd="0" presId="urn:microsoft.com/office/officeart/2005/8/layout/radial6"/>
    <dgm:cxn modelId="{FDB09C43-22C1-6D4F-A996-2952E7F4946C}" srcId="{A0C0A10F-8E84-8E4D-AF8E-619EB5790ABB}" destId="{CDD3C901-3462-2348-AA92-AB5A9DCDC516}" srcOrd="4" destOrd="0" parTransId="{38679849-55D7-CC4A-BF4C-EC9BC3E083A3}" sibTransId="{788F0494-BE2F-7543-B28A-2D1524CEE57E}"/>
    <dgm:cxn modelId="{59666C4F-6654-7C4D-8808-6CC5125D15AF}" srcId="{A0C0A10F-8E84-8E4D-AF8E-619EB5790ABB}" destId="{E8719A6F-C726-9E49-A378-4784E3F60C40}" srcOrd="3" destOrd="0" parTransId="{AF61A61E-CC74-6E48-A225-0B0AFD3E4819}" sibTransId="{A2D2AD14-F626-4D44-8AEC-F7FFE987F870}"/>
    <dgm:cxn modelId="{74AFE454-CC99-0E49-8750-90186B2A73E7}" srcId="{A0C0A10F-8E84-8E4D-AF8E-619EB5790ABB}" destId="{B07E2F61-4F5B-9A41-90AB-FEEF6C7F9C4F}" srcOrd="1" destOrd="0" parTransId="{53A15DB4-DF49-D742-91F2-94890D603F41}" sibTransId="{D6D8607C-1A96-6E4B-9887-9391300A0E32}"/>
    <dgm:cxn modelId="{9534CF5E-CF12-5A4E-8019-9B84E8C1CD28}" srcId="{A0C0A10F-8E84-8E4D-AF8E-619EB5790ABB}" destId="{95AFB75E-46B3-C44D-99F0-434F9D0B7E52}" srcOrd="2" destOrd="0" parTransId="{517BAFD5-8B66-3E43-86C7-D61E90428D3D}" sibTransId="{CB25004C-CFE9-2E46-8B4A-8A79558DD648}"/>
    <dgm:cxn modelId="{67CB117C-1664-BE45-B7AE-AA5A84BCAC02}" type="presOf" srcId="{B07E2F61-4F5B-9A41-90AB-FEEF6C7F9C4F}" destId="{051BEF23-5E06-D54A-A47F-D4864F9917DD}" srcOrd="0" destOrd="0" presId="urn:microsoft.com/office/officeart/2005/8/layout/radial6"/>
    <dgm:cxn modelId="{CD60C888-DE2E-894E-A937-C99BB014C4F3}" type="presOf" srcId="{E8719A6F-C726-9E49-A378-4784E3F60C40}" destId="{813E22FD-1039-7445-8A42-FE1192DD3D58}" srcOrd="0" destOrd="0" presId="urn:microsoft.com/office/officeart/2005/8/layout/radial6"/>
    <dgm:cxn modelId="{DA06AF8F-3674-8448-BB5B-4EDD32AC0B72}" type="presOf" srcId="{B40BA438-7C57-D645-96E4-98E50AE226A3}" destId="{95103ACD-C995-3042-AC6F-13953462BD7F}" srcOrd="0" destOrd="0" presId="urn:microsoft.com/office/officeart/2005/8/layout/radial6"/>
    <dgm:cxn modelId="{0BC48690-B2FB-B846-823B-FBF27F0C9356}" type="presOf" srcId="{BF8FC2FA-F5FE-744D-8384-BFFD41E5E368}" destId="{9749A07D-72EA-434D-A7B0-470E19ABBD5E}" srcOrd="0" destOrd="0" presId="urn:microsoft.com/office/officeart/2005/8/layout/radial6"/>
    <dgm:cxn modelId="{FB956EA0-AB1B-B94B-9CB3-1D4A0479CE7F}" type="presOf" srcId="{A2D2AD14-F626-4D44-8AEC-F7FFE987F870}" destId="{D20BF358-7DC6-E741-A152-D8F6C68AF16A}" srcOrd="0" destOrd="0" presId="urn:microsoft.com/office/officeart/2005/8/layout/radial6"/>
    <dgm:cxn modelId="{304EBDAA-5451-314D-8FF1-F0A279491479}" srcId="{A0C0A10F-8E84-8E4D-AF8E-619EB5790ABB}" destId="{A2179236-F1C4-EC47-AF4E-76565F01DC56}" srcOrd="0" destOrd="0" parTransId="{B74B08B2-6309-C94D-BC88-C022940C8B28}" sibTransId="{BF8FC2FA-F5FE-744D-8384-BFFD41E5E368}"/>
    <dgm:cxn modelId="{54B52EAB-81F1-FC4F-95D2-6177A8DE88F3}" type="presOf" srcId="{D6D8607C-1A96-6E4B-9887-9391300A0E32}" destId="{5B876050-76D4-154E-9172-5C2F35A8D506}" srcOrd="0" destOrd="0" presId="urn:microsoft.com/office/officeart/2005/8/layout/radial6"/>
    <dgm:cxn modelId="{533DFCB1-C600-0C4A-B749-A627A0B97F68}" type="presOf" srcId="{8B729144-06A5-AB4F-A2FB-93E92AA549E9}" destId="{7311FFF4-CA00-F947-A9BA-935E71BDFA16}" srcOrd="0" destOrd="0" presId="urn:microsoft.com/office/officeart/2005/8/layout/radial6"/>
    <dgm:cxn modelId="{6FC331BB-37D8-8242-9018-A1B071DBC740}" type="presOf" srcId="{788F0494-BE2F-7543-B28A-2D1524CEE57E}" destId="{BE2D1297-681E-574A-8F87-74F996D5402E}" srcOrd="0" destOrd="0" presId="urn:microsoft.com/office/officeart/2005/8/layout/radial6"/>
    <dgm:cxn modelId="{24E9ACD6-DBD1-314D-849F-A6D0350676ED}" type="presOf" srcId="{A0C0A10F-8E84-8E4D-AF8E-619EB5790ABB}" destId="{DD7CB572-ECBB-A440-B595-113F60BE568E}" srcOrd="0" destOrd="0" presId="urn:microsoft.com/office/officeart/2005/8/layout/radial6"/>
    <dgm:cxn modelId="{262869EE-B19C-C74B-BE86-B4E55F86361E}" type="presOf" srcId="{A2179236-F1C4-EC47-AF4E-76565F01DC56}" destId="{5B072CE5-8485-B441-A296-443BF5DD040E}" srcOrd="0" destOrd="0" presId="urn:microsoft.com/office/officeart/2005/8/layout/radial6"/>
    <dgm:cxn modelId="{58F82CF4-7441-D54D-B08D-250AF4C0EE40}" type="presOf" srcId="{CDD3C901-3462-2348-AA92-AB5A9DCDC516}" destId="{6828FAFD-F157-AE4A-89B4-C1629E449F04}" srcOrd="0" destOrd="0" presId="urn:microsoft.com/office/officeart/2005/8/layout/radial6"/>
    <dgm:cxn modelId="{290541FA-9713-4741-B2F5-B9FE93383B79}" srcId="{2C1F74F3-BA66-2740-8D7C-C1E3F02F086A}" destId="{A0C0A10F-8E84-8E4D-AF8E-619EB5790ABB}" srcOrd="0" destOrd="0" parTransId="{1150E643-80A9-0D40-A884-80F84C38E4AF}" sibTransId="{1E283FE6-8A2A-5046-B529-C9094C912764}"/>
    <dgm:cxn modelId="{93F5A1FC-A6DC-7F4F-B335-084DFA07463E}" type="presOf" srcId="{CB25004C-CFE9-2E46-8B4A-8A79558DD648}" destId="{07D5474F-9CBA-2847-82E0-5EA27CC813B6}" srcOrd="0" destOrd="0" presId="urn:microsoft.com/office/officeart/2005/8/layout/radial6"/>
    <dgm:cxn modelId="{1114D7FD-109C-7346-BA16-24FAAC56B838}" type="presParOf" srcId="{FEA240F7-CFB3-3549-884E-2030776EE601}" destId="{DD7CB572-ECBB-A440-B595-113F60BE568E}" srcOrd="0" destOrd="0" presId="urn:microsoft.com/office/officeart/2005/8/layout/radial6"/>
    <dgm:cxn modelId="{69B893D8-4E49-B946-8AD2-08C84EDDF591}" type="presParOf" srcId="{FEA240F7-CFB3-3549-884E-2030776EE601}" destId="{5B072CE5-8485-B441-A296-443BF5DD040E}" srcOrd="1" destOrd="0" presId="urn:microsoft.com/office/officeart/2005/8/layout/radial6"/>
    <dgm:cxn modelId="{3EDF3316-3A55-0A47-B016-9E5AB7239E29}" type="presParOf" srcId="{FEA240F7-CFB3-3549-884E-2030776EE601}" destId="{D4FC08C2-F339-734A-8829-46A55D459B0F}" srcOrd="2" destOrd="0" presId="urn:microsoft.com/office/officeart/2005/8/layout/radial6"/>
    <dgm:cxn modelId="{52D47C01-BC8B-2C41-84D4-0ED16C60D360}" type="presParOf" srcId="{FEA240F7-CFB3-3549-884E-2030776EE601}" destId="{9749A07D-72EA-434D-A7B0-470E19ABBD5E}" srcOrd="3" destOrd="0" presId="urn:microsoft.com/office/officeart/2005/8/layout/radial6"/>
    <dgm:cxn modelId="{3A987157-55D2-B849-9AED-0C807BB08260}" type="presParOf" srcId="{FEA240F7-CFB3-3549-884E-2030776EE601}" destId="{051BEF23-5E06-D54A-A47F-D4864F9917DD}" srcOrd="4" destOrd="0" presId="urn:microsoft.com/office/officeart/2005/8/layout/radial6"/>
    <dgm:cxn modelId="{E7E0B481-C18B-A341-9F0E-41FF8B544485}" type="presParOf" srcId="{FEA240F7-CFB3-3549-884E-2030776EE601}" destId="{DB3BDE3E-31A5-324C-947A-6A4D82B36416}" srcOrd="5" destOrd="0" presId="urn:microsoft.com/office/officeart/2005/8/layout/radial6"/>
    <dgm:cxn modelId="{A82FF442-CFCF-6045-A224-B9CCF8AFF1B1}" type="presParOf" srcId="{FEA240F7-CFB3-3549-884E-2030776EE601}" destId="{5B876050-76D4-154E-9172-5C2F35A8D506}" srcOrd="6" destOrd="0" presId="urn:microsoft.com/office/officeart/2005/8/layout/radial6"/>
    <dgm:cxn modelId="{78862889-4606-D640-9438-9AB7B93BFD39}" type="presParOf" srcId="{FEA240F7-CFB3-3549-884E-2030776EE601}" destId="{0E199313-CC5F-F545-82C5-92917E11E331}" srcOrd="7" destOrd="0" presId="urn:microsoft.com/office/officeart/2005/8/layout/radial6"/>
    <dgm:cxn modelId="{4DA6FB94-8675-9C4B-BAC8-939B733FAAC7}" type="presParOf" srcId="{FEA240F7-CFB3-3549-884E-2030776EE601}" destId="{2040D6AF-15C0-5C48-BBEC-DA2DC8232CE1}" srcOrd="8" destOrd="0" presId="urn:microsoft.com/office/officeart/2005/8/layout/radial6"/>
    <dgm:cxn modelId="{3BD79A1E-8E0E-2145-8DEF-0ABF365A4DF2}" type="presParOf" srcId="{FEA240F7-CFB3-3549-884E-2030776EE601}" destId="{07D5474F-9CBA-2847-82E0-5EA27CC813B6}" srcOrd="9" destOrd="0" presId="urn:microsoft.com/office/officeart/2005/8/layout/radial6"/>
    <dgm:cxn modelId="{E19F41A0-8799-1040-AAA3-EBE30DF1C3C3}" type="presParOf" srcId="{FEA240F7-CFB3-3549-884E-2030776EE601}" destId="{813E22FD-1039-7445-8A42-FE1192DD3D58}" srcOrd="10" destOrd="0" presId="urn:microsoft.com/office/officeart/2005/8/layout/radial6"/>
    <dgm:cxn modelId="{81B14D8C-BB18-3640-8D49-2504394A6414}" type="presParOf" srcId="{FEA240F7-CFB3-3549-884E-2030776EE601}" destId="{BC3509A3-E2B6-7F45-A5EB-57418ABC5CD0}" srcOrd="11" destOrd="0" presId="urn:microsoft.com/office/officeart/2005/8/layout/radial6"/>
    <dgm:cxn modelId="{468E9105-EE03-4D4D-ADAA-3E0B64E95A48}" type="presParOf" srcId="{FEA240F7-CFB3-3549-884E-2030776EE601}" destId="{D20BF358-7DC6-E741-A152-D8F6C68AF16A}" srcOrd="12" destOrd="0" presId="urn:microsoft.com/office/officeart/2005/8/layout/radial6"/>
    <dgm:cxn modelId="{900DA81A-1F30-A443-9282-F3CF21441E78}" type="presParOf" srcId="{FEA240F7-CFB3-3549-884E-2030776EE601}" destId="{6828FAFD-F157-AE4A-89B4-C1629E449F04}" srcOrd="13" destOrd="0" presId="urn:microsoft.com/office/officeart/2005/8/layout/radial6"/>
    <dgm:cxn modelId="{6CF5C58B-0B41-6348-89AD-FC62FC0D7FA0}" type="presParOf" srcId="{FEA240F7-CFB3-3549-884E-2030776EE601}" destId="{5E63E158-054F-D34E-A973-292BED7520EC}" srcOrd="14" destOrd="0" presId="urn:microsoft.com/office/officeart/2005/8/layout/radial6"/>
    <dgm:cxn modelId="{F1F22F09-9E4B-A648-AFD8-C2830EC2AA4C}" type="presParOf" srcId="{FEA240F7-CFB3-3549-884E-2030776EE601}" destId="{BE2D1297-681E-574A-8F87-74F996D5402E}" srcOrd="15" destOrd="0" presId="urn:microsoft.com/office/officeart/2005/8/layout/radial6"/>
    <dgm:cxn modelId="{73004A3B-BDA4-2743-B41B-43C2D379A833}" type="presParOf" srcId="{FEA240F7-CFB3-3549-884E-2030776EE601}" destId="{7311FFF4-CA00-F947-A9BA-935E71BDFA16}" srcOrd="16" destOrd="0" presId="urn:microsoft.com/office/officeart/2005/8/layout/radial6"/>
    <dgm:cxn modelId="{71FDE7EA-C709-3841-AD81-D2485DB49D9C}" type="presParOf" srcId="{FEA240F7-CFB3-3549-884E-2030776EE601}" destId="{0B287BED-3EB2-904D-BF9B-8E9A46684239}" srcOrd="17" destOrd="0" presId="urn:microsoft.com/office/officeart/2005/8/layout/radial6"/>
    <dgm:cxn modelId="{F7B04225-1C57-1A4F-9C79-1E92991DFFB2}" type="presParOf" srcId="{FEA240F7-CFB3-3549-884E-2030776EE601}" destId="{95103ACD-C995-3042-AC6F-13953462BD7F}"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1F74F3-BA66-2740-8D7C-C1E3F02F086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de-DE"/>
        </a:p>
      </dgm:t>
    </dgm:pt>
    <dgm:pt modelId="{A0C0A10F-8E84-8E4D-AF8E-619EB5790ABB}">
      <dgm:prSet phldrT="[Text]"/>
      <dgm:spPr>
        <a:solidFill>
          <a:schemeClr val="accent2"/>
        </a:solidFill>
      </dgm:spPr>
      <dgm:t>
        <a:bodyPr/>
        <a:lstStyle/>
        <a:p>
          <a:r>
            <a:rPr lang="de-DE" dirty="0"/>
            <a:t>Persönlichkeit</a:t>
          </a:r>
        </a:p>
      </dgm:t>
    </dgm:pt>
    <dgm:pt modelId="{1150E643-80A9-0D40-A884-80F84C38E4AF}" type="parTrans" cxnId="{290541FA-9713-4741-B2F5-B9FE93383B79}">
      <dgm:prSet/>
      <dgm:spPr/>
      <dgm:t>
        <a:bodyPr/>
        <a:lstStyle/>
        <a:p>
          <a:endParaRPr lang="de-DE"/>
        </a:p>
      </dgm:t>
    </dgm:pt>
    <dgm:pt modelId="{1E283FE6-8A2A-5046-B529-C9094C912764}" type="sibTrans" cxnId="{290541FA-9713-4741-B2F5-B9FE93383B79}">
      <dgm:prSet/>
      <dgm:spPr/>
      <dgm:t>
        <a:bodyPr/>
        <a:lstStyle/>
        <a:p>
          <a:endParaRPr lang="de-DE"/>
        </a:p>
      </dgm:t>
    </dgm:pt>
    <dgm:pt modelId="{A2179236-F1C4-EC47-AF4E-76565F01DC56}">
      <dgm:prSet phldrT="[Text]"/>
      <dgm:spPr>
        <a:solidFill>
          <a:schemeClr val="accent2"/>
        </a:solidFill>
      </dgm:spPr>
      <dgm:t>
        <a:bodyPr/>
        <a:lstStyle/>
        <a:p>
          <a:r>
            <a:rPr lang="de-DE" dirty="0"/>
            <a:t>praktisch-technische Orientierung</a:t>
          </a:r>
        </a:p>
      </dgm:t>
    </dgm:pt>
    <dgm:pt modelId="{B74B08B2-6309-C94D-BC88-C022940C8B28}" type="parTrans" cxnId="{304EBDAA-5451-314D-8FF1-F0A279491479}">
      <dgm:prSet/>
      <dgm:spPr/>
      <dgm:t>
        <a:bodyPr/>
        <a:lstStyle/>
        <a:p>
          <a:endParaRPr lang="de-DE"/>
        </a:p>
      </dgm:t>
    </dgm:pt>
    <dgm:pt modelId="{BF8FC2FA-F5FE-744D-8384-BFFD41E5E368}" type="sibTrans" cxnId="{304EBDAA-5451-314D-8FF1-F0A279491479}">
      <dgm:prSet/>
      <dgm:spPr/>
      <dgm:t>
        <a:bodyPr/>
        <a:lstStyle/>
        <a:p>
          <a:endParaRPr lang="de-DE"/>
        </a:p>
      </dgm:t>
    </dgm:pt>
    <dgm:pt modelId="{95AFB75E-46B3-C44D-99F0-434F9D0B7E52}">
      <dgm:prSet phldrT="[Text]"/>
      <dgm:spPr>
        <a:solidFill>
          <a:schemeClr val="accent2"/>
        </a:solidFill>
      </dgm:spPr>
      <dgm:t>
        <a:bodyPr/>
        <a:lstStyle/>
        <a:p>
          <a:r>
            <a:rPr lang="de-DE" dirty="0"/>
            <a:t>intellektuell-forschende Orientierung</a:t>
          </a:r>
        </a:p>
      </dgm:t>
    </dgm:pt>
    <dgm:pt modelId="{517BAFD5-8B66-3E43-86C7-D61E90428D3D}" type="parTrans" cxnId="{9534CF5E-CF12-5A4E-8019-9B84E8C1CD28}">
      <dgm:prSet/>
      <dgm:spPr/>
      <dgm:t>
        <a:bodyPr/>
        <a:lstStyle/>
        <a:p>
          <a:endParaRPr lang="de-DE"/>
        </a:p>
      </dgm:t>
    </dgm:pt>
    <dgm:pt modelId="{CB25004C-CFE9-2E46-8B4A-8A79558DD648}" type="sibTrans" cxnId="{9534CF5E-CF12-5A4E-8019-9B84E8C1CD28}">
      <dgm:prSet/>
      <dgm:spPr/>
      <dgm:t>
        <a:bodyPr/>
        <a:lstStyle/>
        <a:p>
          <a:endParaRPr lang="de-DE"/>
        </a:p>
      </dgm:t>
    </dgm:pt>
    <dgm:pt modelId="{E8719A6F-C726-9E49-A378-4784E3F60C40}">
      <dgm:prSet phldrT="[Text]"/>
      <dgm:spPr>
        <a:solidFill>
          <a:schemeClr val="accent2"/>
        </a:solidFill>
      </dgm:spPr>
      <dgm:t>
        <a:bodyPr/>
        <a:lstStyle/>
        <a:p>
          <a:r>
            <a:rPr lang="de-DE" dirty="0"/>
            <a:t>künstlerisch-sprachliche Orientierung</a:t>
          </a:r>
        </a:p>
      </dgm:t>
    </dgm:pt>
    <dgm:pt modelId="{AF61A61E-CC74-6E48-A225-0B0AFD3E4819}" type="parTrans" cxnId="{59666C4F-6654-7C4D-8808-6CC5125D15AF}">
      <dgm:prSet/>
      <dgm:spPr/>
      <dgm:t>
        <a:bodyPr/>
        <a:lstStyle/>
        <a:p>
          <a:endParaRPr lang="de-DE"/>
        </a:p>
      </dgm:t>
    </dgm:pt>
    <dgm:pt modelId="{A2D2AD14-F626-4D44-8AEC-F7FFE987F870}" type="sibTrans" cxnId="{59666C4F-6654-7C4D-8808-6CC5125D15AF}">
      <dgm:prSet/>
      <dgm:spPr/>
      <dgm:t>
        <a:bodyPr/>
        <a:lstStyle/>
        <a:p>
          <a:endParaRPr lang="de-DE"/>
        </a:p>
      </dgm:t>
    </dgm:pt>
    <dgm:pt modelId="{8B729144-06A5-AB4F-A2FB-93E92AA549E9}">
      <dgm:prSet/>
      <dgm:spPr>
        <a:solidFill>
          <a:schemeClr val="accent2"/>
        </a:solidFill>
      </dgm:spPr>
      <dgm:t>
        <a:bodyPr/>
        <a:lstStyle/>
        <a:p>
          <a:r>
            <a:rPr lang="de-DE" dirty="0"/>
            <a:t>soziale Orientierung</a:t>
          </a:r>
        </a:p>
      </dgm:t>
    </dgm:pt>
    <dgm:pt modelId="{DEBD12D8-35CB-3B48-8329-FED91C7FB746}" type="parTrans" cxnId="{34FA211D-39C1-3C42-B1B8-58E07F0406AF}">
      <dgm:prSet/>
      <dgm:spPr/>
      <dgm:t>
        <a:bodyPr/>
        <a:lstStyle/>
        <a:p>
          <a:endParaRPr lang="de-DE"/>
        </a:p>
      </dgm:t>
    </dgm:pt>
    <dgm:pt modelId="{B40BA438-7C57-D645-96E4-98E50AE226A3}" type="sibTrans" cxnId="{34FA211D-39C1-3C42-B1B8-58E07F0406AF}">
      <dgm:prSet/>
      <dgm:spPr/>
      <dgm:t>
        <a:bodyPr/>
        <a:lstStyle/>
        <a:p>
          <a:endParaRPr lang="de-DE"/>
        </a:p>
      </dgm:t>
    </dgm:pt>
    <dgm:pt modelId="{FC46F571-0BF7-BD4C-80C2-09194D301290}">
      <dgm:prSet/>
      <dgm:spPr>
        <a:solidFill>
          <a:schemeClr val="accent2"/>
        </a:solidFill>
      </dgm:spPr>
      <dgm:t>
        <a:bodyPr/>
        <a:lstStyle/>
        <a:p>
          <a:r>
            <a:rPr lang="de-DE" dirty="0"/>
            <a:t>konventionelle Orientierung</a:t>
          </a:r>
        </a:p>
      </dgm:t>
    </dgm:pt>
    <dgm:pt modelId="{7AD50CDE-9B7D-2B4B-9BA2-24D9917190DE}" type="parTrans" cxnId="{3DE5C39F-C096-3D4F-8FEA-5C51F80FF582}">
      <dgm:prSet/>
      <dgm:spPr/>
      <dgm:t>
        <a:bodyPr/>
        <a:lstStyle/>
        <a:p>
          <a:endParaRPr lang="de-DE"/>
        </a:p>
      </dgm:t>
    </dgm:pt>
    <dgm:pt modelId="{4D38F24F-D279-B445-9CF3-FDB564490935}" type="sibTrans" cxnId="{3DE5C39F-C096-3D4F-8FEA-5C51F80FF582}">
      <dgm:prSet/>
      <dgm:spPr/>
      <dgm:t>
        <a:bodyPr/>
        <a:lstStyle/>
        <a:p>
          <a:endParaRPr lang="de-DE"/>
        </a:p>
      </dgm:t>
    </dgm:pt>
    <dgm:pt modelId="{FEA240F7-CFB3-3549-884E-2030776EE601}" type="pres">
      <dgm:prSet presAssocID="{2C1F74F3-BA66-2740-8D7C-C1E3F02F086A}" presName="Name0" presStyleCnt="0">
        <dgm:presLayoutVars>
          <dgm:chMax val="1"/>
          <dgm:dir/>
          <dgm:animLvl val="ctr"/>
          <dgm:resizeHandles val="exact"/>
        </dgm:presLayoutVars>
      </dgm:prSet>
      <dgm:spPr/>
    </dgm:pt>
    <dgm:pt modelId="{DD7CB572-ECBB-A440-B595-113F60BE568E}" type="pres">
      <dgm:prSet presAssocID="{A0C0A10F-8E84-8E4D-AF8E-619EB5790ABB}" presName="centerShape" presStyleLbl="node0" presStyleIdx="0" presStyleCnt="1"/>
      <dgm:spPr/>
    </dgm:pt>
    <dgm:pt modelId="{5B072CE5-8485-B441-A296-443BF5DD040E}" type="pres">
      <dgm:prSet presAssocID="{A2179236-F1C4-EC47-AF4E-76565F01DC56}" presName="node" presStyleLbl="node1" presStyleIdx="0" presStyleCnt="5">
        <dgm:presLayoutVars>
          <dgm:bulletEnabled val="1"/>
        </dgm:presLayoutVars>
      </dgm:prSet>
      <dgm:spPr/>
    </dgm:pt>
    <dgm:pt modelId="{D4FC08C2-F339-734A-8829-46A55D459B0F}" type="pres">
      <dgm:prSet presAssocID="{A2179236-F1C4-EC47-AF4E-76565F01DC56}" presName="dummy" presStyleCnt="0"/>
      <dgm:spPr/>
    </dgm:pt>
    <dgm:pt modelId="{9749A07D-72EA-434D-A7B0-470E19ABBD5E}" type="pres">
      <dgm:prSet presAssocID="{BF8FC2FA-F5FE-744D-8384-BFFD41E5E368}" presName="sibTrans" presStyleLbl="sibTrans2D1" presStyleIdx="0" presStyleCnt="5"/>
      <dgm:spPr/>
    </dgm:pt>
    <dgm:pt modelId="{0E199313-CC5F-F545-82C5-92917E11E331}" type="pres">
      <dgm:prSet presAssocID="{95AFB75E-46B3-C44D-99F0-434F9D0B7E52}" presName="node" presStyleLbl="node1" presStyleIdx="1" presStyleCnt="5">
        <dgm:presLayoutVars>
          <dgm:bulletEnabled val="1"/>
        </dgm:presLayoutVars>
      </dgm:prSet>
      <dgm:spPr/>
    </dgm:pt>
    <dgm:pt modelId="{2040D6AF-15C0-5C48-BBEC-DA2DC8232CE1}" type="pres">
      <dgm:prSet presAssocID="{95AFB75E-46B3-C44D-99F0-434F9D0B7E52}" presName="dummy" presStyleCnt="0"/>
      <dgm:spPr/>
    </dgm:pt>
    <dgm:pt modelId="{07D5474F-9CBA-2847-82E0-5EA27CC813B6}" type="pres">
      <dgm:prSet presAssocID="{CB25004C-CFE9-2E46-8B4A-8A79558DD648}" presName="sibTrans" presStyleLbl="sibTrans2D1" presStyleIdx="1" presStyleCnt="5"/>
      <dgm:spPr/>
    </dgm:pt>
    <dgm:pt modelId="{813E22FD-1039-7445-8A42-FE1192DD3D58}" type="pres">
      <dgm:prSet presAssocID="{E8719A6F-C726-9E49-A378-4784E3F60C40}" presName="node" presStyleLbl="node1" presStyleIdx="2" presStyleCnt="5">
        <dgm:presLayoutVars>
          <dgm:bulletEnabled val="1"/>
        </dgm:presLayoutVars>
      </dgm:prSet>
      <dgm:spPr/>
    </dgm:pt>
    <dgm:pt modelId="{BC3509A3-E2B6-7F45-A5EB-57418ABC5CD0}" type="pres">
      <dgm:prSet presAssocID="{E8719A6F-C726-9E49-A378-4784E3F60C40}" presName="dummy" presStyleCnt="0"/>
      <dgm:spPr/>
    </dgm:pt>
    <dgm:pt modelId="{D20BF358-7DC6-E741-A152-D8F6C68AF16A}" type="pres">
      <dgm:prSet presAssocID="{A2D2AD14-F626-4D44-8AEC-F7FFE987F870}" presName="sibTrans" presStyleLbl="sibTrans2D1" presStyleIdx="2" presStyleCnt="5"/>
      <dgm:spPr/>
    </dgm:pt>
    <dgm:pt modelId="{7311FFF4-CA00-F947-A9BA-935E71BDFA16}" type="pres">
      <dgm:prSet presAssocID="{8B729144-06A5-AB4F-A2FB-93E92AA549E9}" presName="node" presStyleLbl="node1" presStyleIdx="3" presStyleCnt="5">
        <dgm:presLayoutVars>
          <dgm:bulletEnabled val="1"/>
        </dgm:presLayoutVars>
      </dgm:prSet>
      <dgm:spPr/>
    </dgm:pt>
    <dgm:pt modelId="{0B287BED-3EB2-904D-BF9B-8E9A46684239}" type="pres">
      <dgm:prSet presAssocID="{8B729144-06A5-AB4F-A2FB-93E92AA549E9}" presName="dummy" presStyleCnt="0"/>
      <dgm:spPr/>
    </dgm:pt>
    <dgm:pt modelId="{95103ACD-C995-3042-AC6F-13953462BD7F}" type="pres">
      <dgm:prSet presAssocID="{B40BA438-7C57-D645-96E4-98E50AE226A3}" presName="sibTrans" presStyleLbl="sibTrans2D1" presStyleIdx="3" presStyleCnt="5"/>
      <dgm:spPr/>
    </dgm:pt>
    <dgm:pt modelId="{EB6C5C8E-AB5C-9C46-B448-CBE60039128F}" type="pres">
      <dgm:prSet presAssocID="{FC46F571-0BF7-BD4C-80C2-09194D301290}" presName="node" presStyleLbl="node1" presStyleIdx="4" presStyleCnt="5">
        <dgm:presLayoutVars>
          <dgm:bulletEnabled val="1"/>
        </dgm:presLayoutVars>
      </dgm:prSet>
      <dgm:spPr/>
    </dgm:pt>
    <dgm:pt modelId="{EFE223EE-B3FE-914B-A564-3B5688598F3F}" type="pres">
      <dgm:prSet presAssocID="{FC46F571-0BF7-BD4C-80C2-09194D301290}" presName="dummy" presStyleCnt="0"/>
      <dgm:spPr/>
    </dgm:pt>
    <dgm:pt modelId="{E8C009BD-1F1A-F74B-9E31-206680E233AC}" type="pres">
      <dgm:prSet presAssocID="{4D38F24F-D279-B445-9CF3-FDB564490935}" presName="sibTrans" presStyleLbl="sibTrans2D1" presStyleIdx="4" presStyleCnt="5"/>
      <dgm:spPr/>
    </dgm:pt>
  </dgm:ptLst>
  <dgm:cxnLst>
    <dgm:cxn modelId="{98BA2C16-53E3-D844-B1BF-AEF9DD1CED10}" type="presOf" srcId="{2C1F74F3-BA66-2740-8D7C-C1E3F02F086A}" destId="{FEA240F7-CFB3-3549-884E-2030776EE601}" srcOrd="0" destOrd="0" presId="urn:microsoft.com/office/officeart/2005/8/layout/radial6"/>
    <dgm:cxn modelId="{34FA211D-39C1-3C42-B1B8-58E07F0406AF}" srcId="{A0C0A10F-8E84-8E4D-AF8E-619EB5790ABB}" destId="{8B729144-06A5-AB4F-A2FB-93E92AA549E9}" srcOrd="3" destOrd="0" parTransId="{DEBD12D8-35CB-3B48-8329-FED91C7FB746}" sibTransId="{B40BA438-7C57-D645-96E4-98E50AE226A3}"/>
    <dgm:cxn modelId="{FF238B21-E07C-8F43-893B-8135C685BB7F}" type="presOf" srcId="{95AFB75E-46B3-C44D-99F0-434F9D0B7E52}" destId="{0E199313-CC5F-F545-82C5-92917E11E331}" srcOrd="0" destOrd="0" presId="urn:microsoft.com/office/officeart/2005/8/layout/radial6"/>
    <dgm:cxn modelId="{4647F53D-5C79-864A-957C-282674E9059F}" type="presOf" srcId="{4D38F24F-D279-B445-9CF3-FDB564490935}" destId="{E8C009BD-1F1A-F74B-9E31-206680E233AC}" srcOrd="0" destOrd="0" presId="urn:microsoft.com/office/officeart/2005/8/layout/radial6"/>
    <dgm:cxn modelId="{59666C4F-6654-7C4D-8808-6CC5125D15AF}" srcId="{A0C0A10F-8E84-8E4D-AF8E-619EB5790ABB}" destId="{E8719A6F-C726-9E49-A378-4784E3F60C40}" srcOrd="2" destOrd="0" parTransId="{AF61A61E-CC74-6E48-A225-0B0AFD3E4819}" sibTransId="{A2D2AD14-F626-4D44-8AEC-F7FFE987F870}"/>
    <dgm:cxn modelId="{9534CF5E-CF12-5A4E-8019-9B84E8C1CD28}" srcId="{A0C0A10F-8E84-8E4D-AF8E-619EB5790ABB}" destId="{95AFB75E-46B3-C44D-99F0-434F9D0B7E52}" srcOrd="1" destOrd="0" parTransId="{517BAFD5-8B66-3E43-86C7-D61E90428D3D}" sibTransId="{CB25004C-CFE9-2E46-8B4A-8A79558DD648}"/>
    <dgm:cxn modelId="{339E9F81-A4A8-B24D-A4B6-F77D9F72D9E8}" type="presOf" srcId="{FC46F571-0BF7-BD4C-80C2-09194D301290}" destId="{EB6C5C8E-AB5C-9C46-B448-CBE60039128F}" srcOrd="0" destOrd="0" presId="urn:microsoft.com/office/officeart/2005/8/layout/radial6"/>
    <dgm:cxn modelId="{CD60C888-DE2E-894E-A937-C99BB014C4F3}" type="presOf" srcId="{E8719A6F-C726-9E49-A378-4784E3F60C40}" destId="{813E22FD-1039-7445-8A42-FE1192DD3D58}" srcOrd="0" destOrd="0" presId="urn:microsoft.com/office/officeart/2005/8/layout/radial6"/>
    <dgm:cxn modelId="{DA06AF8F-3674-8448-BB5B-4EDD32AC0B72}" type="presOf" srcId="{B40BA438-7C57-D645-96E4-98E50AE226A3}" destId="{95103ACD-C995-3042-AC6F-13953462BD7F}" srcOrd="0" destOrd="0" presId="urn:microsoft.com/office/officeart/2005/8/layout/radial6"/>
    <dgm:cxn modelId="{0BC48690-B2FB-B846-823B-FBF27F0C9356}" type="presOf" srcId="{BF8FC2FA-F5FE-744D-8384-BFFD41E5E368}" destId="{9749A07D-72EA-434D-A7B0-470E19ABBD5E}" srcOrd="0" destOrd="0" presId="urn:microsoft.com/office/officeart/2005/8/layout/radial6"/>
    <dgm:cxn modelId="{3DE5C39F-C096-3D4F-8FEA-5C51F80FF582}" srcId="{A0C0A10F-8E84-8E4D-AF8E-619EB5790ABB}" destId="{FC46F571-0BF7-BD4C-80C2-09194D301290}" srcOrd="4" destOrd="0" parTransId="{7AD50CDE-9B7D-2B4B-9BA2-24D9917190DE}" sibTransId="{4D38F24F-D279-B445-9CF3-FDB564490935}"/>
    <dgm:cxn modelId="{FB956EA0-AB1B-B94B-9CB3-1D4A0479CE7F}" type="presOf" srcId="{A2D2AD14-F626-4D44-8AEC-F7FFE987F870}" destId="{D20BF358-7DC6-E741-A152-D8F6C68AF16A}" srcOrd="0" destOrd="0" presId="urn:microsoft.com/office/officeart/2005/8/layout/radial6"/>
    <dgm:cxn modelId="{304EBDAA-5451-314D-8FF1-F0A279491479}" srcId="{A0C0A10F-8E84-8E4D-AF8E-619EB5790ABB}" destId="{A2179236-F1C4-EC47-AF4E-76565F01DC56}" srcOrd="0" destOrd="0" parTransId="{B74B08B2-6309-C94D-BC88-C022940C8B28}" sibTransId="{BF8FC2FA-F5FE-744D-8384-BFFD41E5E368}"/>
    <dgm:cxn modelId="{533DFCB1-C600-0C4A-B749-A627A0B97F68}" type="presOf" srcId="{8B729144-06A5-AB4F-A2FB-93E92AA549E9}" destId="{7311FFF4-CA00-F947-A9BA-935E71BDFA16}" srcOrd="0" destOrd="0" presId="urn:microsoft.com/office/officeart/2005/8/layout/radial6"/>
    <dgm:cxn modelId="{24E9ACD6-DBD1-314D-849F-A6D0350676ED}" type="presOf" srcId="{A0C0A10F-8E84-8E4D-AF8E-619EB5790ABB}" destId="{DD7CB572-ECBB-A440-B595-113F60BE568E}" srcOrd="0" destOrd="0" presId="urn:microsoft.com/office/officeart/2005/8/layout/radial6"/>
    <dgm:cxn modelId="{262869EE-B19C-C74B-BE86-B4E55F86361E}" type="presOf" srcId="{A2179236-F1C4-EC47-AF4E-76565F01DC56}" destId="{5B072CE5-8485-B441-A296-443BF5DD040E}" srcOrd="0" destOrd="0" presId="urn:microsoft.com/office/officeart/2005/8/layout/radial6"/>
    <dgm:cxn modelId="{290541FA-9713-4741-B2F5-B9FE93383B79}" srcId="{2C1F74F3-BA66-2740-8D7C-C1E3F02F086A}" destId="{A0C0A10F-8E84-8E4D-AF8E-619EB5790ABB}" srcOrd="0" destOrd="0" parTransId="{1150E643-80A9-0D40-A884-80F84C38E4AF}" sibTransId="{1E283FE6-8A2A-5046-B529-C9094C912764}"/>
    <dgm:cxn modelId="{93F5A1FC-A6DC-7F4F-B335-084DFA07463E}" type="presOf" srcId="{CB25004C-CFE9-2E46-8B4A-8A79558DD648}" destId="{07D5474F-9CBA-2847-82E0-5EA27CC813B6}" srcOrd="0" destOrd="0" presId="urn:microsoft.com/office/officeart/2005/8/layout/radial6"/>
    <dgm:cxn modelId="{1114D7FD-109C-7346-BA16-24FAAC56B838}" type="presParOf" srcId="{FEA240F7-CFB3-3549-884E-2030776EE601}" destId="{DD7CB572-ECBB-A440-B595-113F60BE568E}" srcOrd="0" destOrd="0" presId="urn:microsoft.com/office/officeart/2005/8/layout/radial6"/>
    <dgm:cxn modelId="{69B893D8-4E49-B946-8AD2-08C84EDDF591}" type="presParOf" srcId="{FEA240F7-CFB3-3549-884E-2030776EE601}" destId="{5B072CE5-8485-B441-A296-443BF5DD040E}" srcOrd="1" destOrd="0" presId="urn:microsoft.com/office/officeart/2005/8/layout/radial6"/>
    <dgm:cxn modelId="{3EDF3316-3A55-0A47-B016-9E5AB7239E29}" type="presParOf" srcId="{FEA240F7-CFB3-3549-884E-2030776EE601}" destId="{D4FC08C2-F339-734A-8829-46A55D459B0F}" srcOrd="2" destOrd="0" presId="urn:microsoft.com/office/officeart/2005/8/layout/radial6"/>
    <dgm:cxn modelId="{52D47C01-BC8B-2C41-84D4-0ED16C60D360}" type="presParOf" srcId="{FEA240F7-CFB3-3549-884E-2030776EE601}" destId="{9749A07D-72EA-434D-A7B0-470E19ABBD5E}" srcOrd="3" destOrd="0" presId="urn:microsoft.com/office/officeart/2005/8/layout/radial6"/>
    <dgm:cxn modelId="{78862889-4606-D640-9438-9AB7B93BFD39}" type="presParOf" srcId="{FEA240F7-CFB3-3549-884E-2030776EE601}" destId="{0E199313-CC5F-F545-82C5-92917E11E331}" srcOrd="4" destOrd="0" presId="urn:microsoft.com/office/officeart/2005/8/layout/radial6"/>
    <dgm:cxn modelId="{4DA6FB94-8675-9C4B-BAC8-939B733FAAC7}" type="presParOf" srcId="{FEA240F7-CFB3-3549-884E-2030776EE601}" destId="{2040D6AF-15C0-5C48-BBEC-DA2DC8232CE1}" srcOrd="5" destOrd="0" presId="urn:microsoft.com/office/officeart/2005/8/layout/radial6"/>
    <dgm:cxn modelId="{3BD79A1E-8E0E-2145-8DEF-0ABF365A4DF2}" type="presParOf" srcId="{FEA240F7-CFB3-3549-884E-2030776EE601}" destId="{07D5474F-9CBA-2847-82E0-5EA27CC813B6}" srcOrd="6" destOrd="0" presId="urn:microsoft.com/office/officeart/2005/8/layout/radial6"/>
    <dgm:cxn modelId="{E19F41A0-8799-1040-AAA3-EBE30DF1C3C3}" type="presParOf" srcId="{FEA240F7-CFB3-3549-884E-2030776EE601}" destId="{813E22FD-1039-7445-8A42-FE1192DD3D58}" srcOrd="7" destOrd="0" presId="urn:microsoft.com/office/officeart/2005/8/layout/radial6"/>
    <dgm:cxn modelId="{81B14D8C-BB18-3640-8D49-2504394A6414}" type="presParOf" srcId="{FEA240F7-CFB3-3549-884E-2030776EE601}" destId="{BC3509A3-E2B6-7F45-A5EB-57418ABC5CD0}" srcOrd="8" destOrd="0" presId="urn:microsoft.com/office/officeart/2005/8/layout/radial6"/>
    <dgm:cxn modelId="{468E9105-EE03-4D4D-ADAA-3E0B64E95A48}" type="presParOf" srcId="{FEA240F7-CFB3-3549-884E-2030776EE601}" destId="{D20BF358-7DC6-E741-A152-D8F6C68AF16A}" srcOrd="9" destOrd="0" presId="urn:microsoft.com/office/officeart/2005/8/layout/radial6"/>
    <dgm:cxn modelId="{73004A3B-BDA4-2743-B41B-43C2D379A833}" type="presParOf" srcId="{FEA240F7-CFB3-3549-884E-2030776EE601}" destId="{7311FFF4-CA00-F947-A9BA-935E71BDFA16}" srcOrd="10" destOrd="0" presId="urn:microsoft.com/office/officeart/2005/8/layout/radial6"/>
    <dgm:cxn modelId="{71FDE7EA-C709-3841-AD81-D2485DB49D9C}" type="presParOf" srcId="{FEA240F7-CFB3-3549-884E-2030776EE601}" destId="{0B287BED-3EB2-904D-BF9B-8E9A46684239}" srcOrd="11" destOrd="0" presId="urn:microsoft.com/office/officeart/2005/8/layout/radial6"/>
    <dgm:cxn modelId="{F7B04225-1C57-1A4F-9C79-1E92991DFFB2}" type="presParOf" srcId="{FEA240F7-CFB3-3549-884E-2030776EE601}" destId="{95103ACD-C995-3042-AC6F-13953462BD7F}" srcOrd="12" destOrd="0" presId="urn:microsoft.com/office/officeart/2005/8/layout/radial6"/>
    <dgm:cxn modelId="{A6E8A6A9-F634-F54B-A8C2-B4D62A54C314}" type="presParOf" srcId="{FEA240F7-CFB3-3549-884E-2030776EE601}" destId="{EB6C5C8E-AB5C-9C46-B448-CBE60039128F}" srcOrd="13" destOrd="0" presId="urn:microsoft.com/office/officeart/2005/8/layout/radial6"/>
    <dgm:cxn modelId="{1138D860-9E0C-4F48-89CE-8C5D21142DD4}" type="presParOf" srcId="{FEA240F7-CFB3-3549-884E-2030776EE601}" destId="{EFE223EE-B3FE-914B-A564-3B5688598F3F}" srcOrd="14" destOrd="0" presId="urn:microsoft.com/office/officeart/2005/8/layout/radial6"/>
    <dgm:cxn modelId="{5BEA8491-9C44-284C-9881-F7F6D67FAC4C}" type="presParOf" srcId="{FEA240F7-CFB3-3549-884E-2030776EE601}" destId="{E8C009BD-1F1A-F74B-9E31-206680E233AC}" srcOrd="15" destOrd="0" presId="urn:microsoft.com/office/officeart/2005/8/layout/radial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1665-E98A-4578-AEAD-94A3EF8676CC}">
      <dsp:nvSpPr>
        <dsp:cNvPr id="0" name=""/>
        <dsp:cNvSpPr/>
      </dsp:nvSpPr>
      <dsp:spPr>
        <a:xfrm>
          <a:off x="17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de-AT" sz="4300" kern="1200" dirty="0"/>
            <a:t>Pro</a:t>
          </a:r>
        </a:p>
      </dsp:txBody>
      <dsp:txXfrm>
        <a:off x="1706" y="1235049"/>
        <a:ext cx="2655093" cy="1235049"/>
      </dsp:txXfrm>
    </dsp:sp>
    <dsp:sp modelId="{E30735E4-5326-43BF-AAD9-76C44596E178}">
      <dsp:nvSpPr>
        <dsp:cNvPr id="0" name=""/>
        <dsp:cNvSpPr/>
      </dsp:nvSpPr>
      <dsp:spPr>
        <a:xfrm>
          <a:off x="815164" y="185257"/>
          <a:ext cx="1028178" cy="102817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BCB670-F18F-4857-AB2E-4BE62AD3D6B8}">
      <dsp:nvSpPr>
        <dsp:cNvPr id="0" name=""/>
        <dsp:cNvSpPr/>
      </dsp:nvSpPr>
      <dsp:spPr>
        <a:xfrm>
          <a:off x="2736453"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de-AT" sz="4300" kern="1200" dirty="0"/>
            <a:t>Aussage</a:t>
          </a:r>
        </a:p>
      </dsp:txBody>
      <dsp:txXfrm>
        <a:off x="2736453" y="1235049"/>
        <a:ext cx="2655093" cy="1235049"/>
      </dsp:txXfrm>
    </dsp:sp>
    <dsp:sp modelId="{A38198D3-5D87-4827-A00C-23F8125F4E43}">
      <dsp:nvSpPr>
        <dsp:cNvPr id="0" name=""/>
        <dsp:cNvSpPr/>
      </dsp:nvSpPr>
      <dsp:spPr>
        <a:xfrm>
          <a:off x="3549910" y="185257"/>
          <a:ext cx="1028178" cy="10281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E0EB-92FD-4C05-9BBE-EC39884D3FC8}">
      <dsp:nvSpPr>
        <dsp:cNvPr id="0" name=""/>
        <dsp:cNvSpPr/>
      </dsp:nvSpPr>
      <dsp:spPr>
        <a:xfrm>
          <a:off x="54729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de-AT" sz="4300" kern="1200" dirty="0"/>
            <a:t>Kontra</a:t>
          </a:r>
        </a:p>
      </dsp:txBody>
      <dsp:txXfrm>
        <a:off x="5472906" y="1235049"/>
        <a:ext cx="2655093" cy="1235049"/>
      </dsp:txXfrm>
    </dsp:sp>
    <dsp:sp modelId="{737B0E49-C132-4A8E-B7CC-C67E80B38A5E}">
      <dsp:nvSpPr>
        <dsp:cNvPr id="0" name=""/>
        <dsp:cNvSpPr/>
      </dsp:nvSpPr>
      <dsp:spPr>
        <a:xfrm>
          <a:off x="6284657" y="185257"/>
          <a:ext cx="1028178" cy="10281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C599B-4474-46E2-A6F7-F9FA91469AAD}">
      <dsp:nvSpPr>
        <dsp:cNvPr id="0" name=""/>
        <dsp:cNvSpPr/>
      </dsp:nvSpPr>
      <dsp:spPr>
        <a:xfrm>
          <a:off x="325119" y="2470099"/>
          <a:ext cx="7477760" cy="463143"/>
        </a:xfrm>
        <a:prstGeom prst="leftRightArrow">
          <a:avLst/>
        </a:prstGeom>
        <a:solidFill>
          <a:schemeClr val="accent4">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0CD68-6DA2-9C48-A711-42AB4C254C01}">
      <dsp:nvSpPr>
        <dsp:cNvPr id="0" name=""/>
        <dsp:cNvSpPr/>
      </dsp:nvSpPr>
      <dsp:spPr>
        <a:xfrm>
          <a:off x="0" y="0"/>
          <a:ext cx="3560223" cy="5462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AT" sz="2000" b="1" kern="1200" dirty="0">
              <a:solidFill>
                <a:schemeClr val="tx1">
                  <a:lumMod val="75000"/>
                  <a:lumOff val="25000"/>
                </a:schemeClr>
              </a:solidFill>
            </a:rPr>
            <a:t>4 Hauptmotivationen der Lehrperson bezüglich ihrer Unterrichtsziele</a:t>
          </a:r>
          <a:endParaRPr lang="de-DE" sz="2000" kern="1200" dirty="0">
            <a:solidFill>
              <a:schemeClr val="tx1">
                <a:lumMod val="75000"/>
                <a:lumOff val="25000"/>
              </a:schemeClr>
            </a:solidFill>
          </a:endParaRPr>
        </a:p>
      </dsp:txBody>
      <dsp:txXfrm>
        <a:off x="0" y="0"/>
        <a:ext cx="3560223" cy="1638700"/>
      </dsp:txXfrm>
    </dsp:sp>
    <dsp:sp modelId="{45D4CDC0-2BC8-EC4B-B5E8-5C09F1661C33}">
      <dsp:nvSpPr>
        <dsp:cNvPr id="0" name=""/>
        <dsp:cNvSpPr/>
      </dsp:nvSpPr>
      <dsp:spPr>
        <a:xfrm>
          <a:off x="357391" y="1638833"/>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b="1" kern="1200" dirty="0" err="1">
              <a:solidFill>
                <a:srgbClr val="FFFF00"/>
              </a:solidFill>
            </a:rPr>
            <a:t>Mastery</a:t>
          </a:r>
          <a:r>
            <a:rPr lang="de-AT" sz="1600" b="1" kern="1200" dirty="0">
              <a:solidFill>
                <a:srgbClr val="FFFF00"/>
              </a:solidFill>
            </a:rPr>
            <a:t>-Ansatz</a:t>
          </a:r>
          <a:endParaRPr lang="de-DE" sz="1600" b="1" kern="1200" dirty="0">
            <a:solidFill>
              <a:srgbClr val="FFFF00"/>
            </a:solidFill>
          </a:endParaRPr>
        </a:p>
      </dsp:txBody>
      <dsp:txXfrm>
        <a:off x="380698" y="1662140"/>
        <a:ext cx="2801564" cy="749131"/>
      </dsp:txXfrm>
    </dsp:sp>
    <dsp:sp modelId="{9E24E6F7-1930-1C46-BD72-5B09845FAB9A}">
      <dsp:nvSpPr>
        <dsp:cNvPr id="0" name=""/>
        <dsp:cNvSpPr/>
      </dsp:nvSpPr>
      <dsp:spPr>
        <a:xfrm>
          <a:off x="357391" y="2557002"/>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b="1" kern="1200" dirty="0">
              <a:solidFill>
                <a:srgbClr val="FFFF00"/>
              </a:solidFill>
              <a:latin typeface="Calibri" panose="020F0502020204030204"/>
              <a:ea typeface="+mn-ea"/>
              <a:cs typeface="+mn-cs"/>
            </a:rPr>
            <a:t>Fähigkeits-Ansatz</a:t>
          </a:r>
          <a:endParaRPr lang="de-DE" sz="1600" b="1" kern="1200" dirty="0">
            <a:solidFill>
              <a:srgbClr val="FFFF00"/>
            </a:solidFill>
            <a:latin typeface="Calibri" panose="020F0502020204030204"/>
            <a:ea typeface="+mn-ea"/>
            <a:cs typeface="+mn-cs"/>
          </a:endParaRPr>
        </a:p>
      </dsp:txBody>
      <dsp:txXfrm>
        <a:off x="380698" y="2580309"/>
        <a:ext cx="2801564" cy="749131"/>
      </dsp:txXfrm>
    </dsp:sp>
    <dsp:sp modelId="{EE7EDB5A-3101-724D-8D64-57CE1C72AA3F}">
      <dsp:nvSpPr>
        <dsp:cNvPr id="0" name=""/>
        <dsp:cNvSpPr/>
      </dsp:nvSpPr>
      <dsp:spPr>
        <a:xfrm>
          <a:off x="357391" y="3475170"/>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b="1" kern="1200" dirty="0">
              <a:solidFill>
                <a:srgbClr val="FFFF00"/>
              </a:solidFill>
              <a:latin typeface="Calibri" panose="020F0502020204030204"/>
              <a:ea typeface="+mn-ea"/>
              <a:cs typeface="+mn-cs"/>
            </a:rPr>
            <a:t>Arbeitsvermeidungs-Ansatz</a:t>
          </a:r>
          <a:endParaRPr lang="de-DE" sz="1600" b="1" kern="1200" dirty="0">
            <a:solidFill>
              <a:srgbClr val="FFFF00"/>
            </a:solidFill>
            <a:latin typeface="Calibri" panose="020F0502020204030204"/>
            <a:ea typeface="+mn-ea"/>
            <a:cs typeface="+mn-cs"/>
          </a:endParaRPr>
        </a:p>
      </dsp:txBody>
      <dsp:txXfrm>
        <a:off x="380698" y="3498477"/>
        <a:ext cx="2801564" cy="749131"/>
      </dsp:txXfrm>
    </dsp:sp>
    <dsp:sp modelId="{ABA30512-5340-2B40-A96D-B8188501D72A}">
      <dsp:nvSpPr>
        <dsp:cNvPr id="0" name=""/>
        <dsp:cNvSpPr/>
      </dsp:nvSpPr>
      <dsp:spPr>
        <a:xfrm>
          <a:off x="357391" y="4393338"/>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b="1" kern="1200" dirty="0">
              <a:solidFill>
                <a:srgbClr val="FFFF00"/>
              </a:solidFill>
              <a:latin typeface="Calibri" panose="020F0502020204030204"/>
              <a:ea typeface="+mn-ea"/>
              <a:cs typeface="+mn-cs"/>
            </a:rPr>
            <a:t>Fähigkeitsvermeidungs-Ansatz</a:t>
          </a:r>
          <a:endParaRPr lang="de-DE" sz="1600" b="1" kern="1200" dirty="0">
            <a:solidFill>
              <a:srgbClr val="FFFF00"/>
            </a:solidFill>
            <a:latin typeface="Calibri" panose="020F0502020204030204"/>
            <a:ea typeface="+mn-ea"/>
            <a:cs typeface="+mn-cs"/>
          </a:endParaRPr>
        </a:p>
      </dsp:txBody>
      <dsp:txXfrm>
        <a:off x="380698" y="4416645"/>
        <a:ext cx="2801564" cy="749131"/>
      </dsp:txXfrm>
    </dsp:sp>
    <dsp:sp modelId="{B72B1275-B09E-2D4F-A028-DC80E197B5FC}">
      <dsp:nvSpPr>
        <dsp:cNvPr id="0" name=""/>
        <dsp:cNvSpPr/>
      </dsp:nvSpPr>
      <dsp:spPr>
        <a:xfrm>
          <a:off x="3828609" y="0"/>
          <a:ext cx="3560223" cy="5462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AT" sz="2000" b="1" kern="1200" dirty="0">
              <a:solidFill>
                <a:schemeClr val="tx1">
                  <a:lumMod val="75000"/>
                  <a:lumOff val="25000"/>
                </a:schemeClr>
              </a:solidFill>
            </a:rPr>
            <a:t>Beispie</a:t>
          </a:r>
          <a:r>
            <a:rPr lang="de-AT" sz="2000" b="1" kern="1200" dirty="0"/>
            <a:t>l</a:t>
          </a:r>
          <a:endParaRPr lang="de-DE" sz="2000" kern="1200" dirty="0"/>
        </a:p>
      </dsp:txBody>
      <dsp:txXfrm>
        <a:off x="3828609" y="0"/>
        <a:ext cx="3560223" cy="1638700"/>
      </dsp:txXfrm>
    </dsp:sp>
    <dsp:sp modelId="{E18C99F9-AF1B-0947-9FAD-6C48E92009AF}">
      <dsp:nvSpPr>
        <dsp:cNvPr id="0" name=""/>
        <dsp:cNvSpPr/>
      </dsp:nvSpPr>
      <dsp:spPr>
        <a:xfrm>
          <a:off x="4184631" y="1638833"/>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AT" sz="1200" kern="1200" dirty="0"/>
            <a:t>„Ich habe etwas Neues über mich selbst gelernt.“ „Die Fragen der Lernenden haben mich zum Nachdenken angeregt.“</a:t>
          </a:r>
          <a:endParaRPr lang="de-DE" sz="1200" kern="1200" dirty="0"/>
        </a:p>
      </dsp:txBody>
      <dsp:txXfrm>
        <a:off x="4207938" y="1662140"/>
        <a:ext cx="2801564" cy="749131"/>
      </dsp:txXfrm>
    </dsp:sp>
    <dsp:sp modelId="{51933F03-744A-2948-B3E2-A06B1D7F49D0}">
      <dsp:nvSpPr>
        <dsp:cNvPr id="0" name=""/>
        <dsp:cNvSpPr/>
      </dsp:nvSpPr>
      <dsp:spPr>
        <a:xfrm>
          <a:off x="4184631" y="2557002"/>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AT" sz="1200" kern="1200" dirty="0"/>
            <a:t>„Meine Klasse schneidet besser ab als andere.“ „Meine Unterrichtsvorbereitung war die beste.“</a:t>
          </a:r>
          <a:endParaRPr lang="de-DE" sz="1200" kern="1200" dirty="0"/>
        </a:p>
      </dsp:txBody>
      <dsp:txXfrm>
        <a:off x="4207938" y="2580309"/>
        <a:ext cx="2801564" cy="749131"/>
      </dsp:txXfrm>
    </dsp:sp>
    <dsp:sp modelId="{3B2E14EA-A276-3D48-BB76-D5C9F4FEB0E0}">
      <dsp:nvSpPr>
        <dsp:cNvPr id="0" name=""/>
        <dsp:cNvSpPr/>
      </dsp:nvSpPr>
      <dsp:spPr>
        <a:xfrm>
          <a:off x="4184631" y="3475170"/>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AT" sz="1200" kern="1200" dirty="0"/>
            <a:t>„Meine Schüler stellen keine schwierigen Fragen.“ „Meine Klasse hat in der Prüfung nicht am schlechtesten abgeschnitten.“ „Meine Klasse liegt nicht am weitesten hinten.“ </a:t>
          </a:r>
          <a:endParaRPr lang="de-DE" sz="1200" kern="1200" dirty="0"/>
        </a:p>
      </dsp:txBody>
      <dsp:txXfrm>
        <a:off x="4207938" y="3498477"/>
        <a:ext cx="2801564" cy="749131"/>
      </dsp:txXfrm>
    </dsp:sp>
    <dsp:sp modelId="{EB322650-376A-E840-94B9-143B540AE413}">
      <dsp:nvSpPr>
        <dsp:cNvPr id="0" name=""/>
        <dsp:cNvSpPr/>
      </dsp:nvSpPr>
      <dsp:spPr>
        <a:xfrm>
          <a:off x="4184631" y="4393338"/>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t>„</a:t>
          </a:r>
          <a:r>
            <a:rPr lang="de-AT" sz="1200" kern="1200" dirty="0"/>
            <a:t>Ich muss meinen Unterricht nicht vorbereiten.“ „Ich musste mich bei der Korrektur nicht anstrengen.“</a:t>
          </a:r>
          <a:endParaRPr lang="de-DE" sz="1200" kern="1200" dirty="0"/>
        </a:p>
      </dsp:txBody>
      <dsp:txXfrm>
        <a:off x="4207938" y="4416645"/>
        <a:ext cx="2801564" cy="749131"/>
      </dsp:txXfrm>
    </dsp:sp>
    <dsp:sp modelId="{1D6FC6CC-9198-6847-997F-62E4E5D4980B}">
      <dsp:nvSpPr>
        <dsp:cNvPr id="0" name=""/>
        <dsp:cNvSpPr/>
      </dsp:nvSpPr>
      <dsp:spPr>
        <a:xfrm>
          <a:off x="7655849" y="0"/>
          <a:ext cx="3560223" cy="5462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AT" sz="2000" b="1" kern="1200" dirty="0">
              <a:solidFill>
                <a:schemeClr val="tx1">
                  <a:lumMod val="75000"/>
                  <a:lumOff val="25000"/>
                </a:schemeClr>
              </a:solidFill>
            </a:rPr>
            <a:t>Motivation oder Bestreben der Lehrkraft …</a:t>
          </a:r>
          <a:endParaRPr lang="de-DE" sz="2000" kern="1200" dirty="0">
            <a:solidFill>
              <a:schemeClr val="tx1">
                <a:lumMod val="75000"/>
                <a:lumOff val="25000"/>
              </a:schemeClr>
            </a:solidFill>
          </a:endParaRPr>
        </a:p>
      </dsp:txBody>
      <dsp:txXfrm>
        <a:off x="7655849" y="0"/>
        <a:ext cx="3560223" cy="1638700"/>
      </dsp:txXfrm>
    </dsp:sp>
    <dsp:sp modelId="{844B20B7-BEE6-B346-9EEC-2578920169E5}">
      <dsp:nvSpPr>
        <dsp:cNvPr id="0" name=""/>
        <dsp:cNvSpPr/>
      </dsp:nvSpPr>
      <dsp:spPr>
        <a:xfrm>
          <a:off x="8011871" y="1638833"/>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kern="1200" dirty="0"/>
            <a:t>.. ausgezeichnete Lehrfähigkeiten zu demonstrieren</a:t>
          </a:r>
          <a:endParaRPr lang="de-DE" sz="1600" kern="1200" dirty="0"/>
        </a:p>
      </dsp:txBody>
      <dsp:txXfrm>
        <a:off x="8035178" y="1662140"/>
        <a:ext cx="2801564" cy="749131"/>
      </dsp:txXfrm>
    </dsp:sp>
    <dsp:sp modelId="{B13FDB65-6AA1-5641-A363-C2191567ECE0}">
      <dsp:nvSpPr>
        <dsp:cNvPr id="0" name=""/>
        <dsp:cNvSpPr/>
      </dsp:nvSpPr>
      <dsp:spPr>
        <a:xfrm>
          <a:off x="8011871" y="2557002"/>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kern="1200" dirty="0"/>
            <a:t>.. Verständnis und Fertigkeiten auf professionellem Niveau zu erlangen</a:t>
          </a:r>
          <a:endParaRPr lang="de-DE" sz="1600" kern="1200" dirty="0"/>
        </a:p>
      </dsp:txBody>
      <dsp:txXfrm>
        <a:off x="8035178" y="2580309"/>
        <a:ext cx="2801564" cy="749131"/>
      </dsp:txXfrm>
    </dsp:sp>
    <dsp:sp modelId="{3B268834-B17D-6940-93D7-9F3F87CB20A2}">
      <dsp:nvSpPr>
        <dsp:cNvPr id="0" name=""/>
        <dsp:cNvSpPr/>
      </dsp:nvSpPr>
      <dsp:spPr>
        <a:xfrm>
          <a:off x="8011871" y="3475170"/>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kern="1200"/>
            <a:t>… das Zeigen geringwertiger Fähigkeit zu vermeiden</a:t>
          </a:r>
          <a:endParaRPr lang="de-DE" sz="1600" kern="1200"/>
        </a:p>
      </dsp:txBody>
      <dsp:txXfrm>
        <a:off x="8035178" y="3498477"/>
        <a:ext cx="2801564" cy="749131"/>
      </dsp:txXfrm>
    </dsp:sp>
    <dsp:sp modelId="{9E2EE03D-E8B2-EA40-A26B-13ED0E386217}">
      <dsp:nvSpPr>
        <dsp:cNvPr id="0" name=""/>
        <dsp:cNvSpPr/>
      </dsp:nvSpPr>
      <dsp:spPr>
        <a:xfrm>
          <a:off x="8011871" y="4393338"/>
          <a:ext cx="2848178" cy="795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AT" sz="1600" kern="1200"/>
            <a:t>… den Tag mit möglichst wenig Aufwand zu überstehen</a:t>
          </a:r>
          <a:endParaRPr lang="de-DE" sz="1600" kern="1200"/>
        </a:p>
      </dsp:txBody>
      <dsp:txXfrm>
        <a:off x="8035178" y="4416645"/>
        <a:ext cx="2801564" cy="749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1665-E98A-4578-AEAD-94A3EF8676CC}">
      <dsp:nvSpPr>
        <dsp:cNvPr id="0" name=""/>
        <dsp:cNvSpPr/>
      </dsp:nvSpPr>
      <dsp:spPr>
        <a:xfrm>
          <a:off x="17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kern="1200" dirty="0"/>
            <a:t>Pro</a:t>
          </a:r>
        </a:p>
      </dsp:txBody>
      <dsp:txXfrm>
        <a:off x="1706" y="1235049"/>
        <a:ext cx="2655093" cy="1235049"/>
      </dsp:txXfrm>
    </dsp:sp>
    <dsp:sp modelId="{E30735E4-5326-43BF-AAD9-76C44596E178}">
      <dsp:nvSpPr>
        <dsp:cNvPr id="0" name=""/>
        <dsp:cNvSpPr/>
      </dsp:nvSpPr>
      <dsp:spPr>
        <a:xfrm>
          <a:off x="815164" y="185257"/>
          <a:ext cx="1028178" cy="102817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BCB670-F18F-4857-AB2E-4BE62AD3D6B8}">
      <dsp:nvSpPr>
        <dsp:cNvPr id="0" name=""/>
        <dsp:cNvSpPr/>
      </dsp:nvSpPr>
      <dsp:spPr>
        <a:xfrm>
          <a:off x="2736453"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dirty="0"/>
            <a:t>Nur extrovertierte, charismatische, organisierte Persönlichkeiten können auch gute </a:t>
          </a:r>
          <a:r>
            <a:rPr lang="de-DE" sz="1600" kern="1200" dirty="0" err="1"/>
            <a:t>Lehrer:innen</a:t>
          </a:r>
          <a:r>
            <a:rPr lang="de-DE" sz="1600" kern="1200" dirty="0"/>
            <a:t> sein.</a:t>
          </a:r>
          <a:endParaRPr lang="de-AT" sz="1600" kern="1200" dirty="0"/>
        </a:p>
      </dsp:txBody>
      <dsp:txXfrm>
        <a:off x="2736453" y="1235049"/>
        <a:ext cx="2655093" cy="1235049"/>
      </dsp:txXfrm>
    </dsp:sp>
    <dsp:sp modelId="{A38198D3-5D87-4827-A00C-23F8125F4E43}">
      <dsp:nvSpPr>
        <dsp:cNvPr id="0" name=""/>
        <dsp:cNvSpPr/>
      </dsp:nvSpPr>
      <dsp:spPr>
        <a:xfrm>
          <a:off x="3549910" y="185257"/>
          <a:ext cx="1028178" cy="10281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E0EB-92FD-4C05-9BBE-EC39884D3FC8}">
      <dsp:nvSpPr>
        <dsp:cNvPr id="0" name=""/>
        <dsp:cNvSpPr/>
      </dsp:nvSpPr>
      <dsp:spPr>
        <a:xfrm>
          <a:off x="54729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kern="1200" dirty="0"/>
            <a:t>Kontra</a:t>
          </a:r>
        </a:p>
      </dsp:txBody>
      <dsp:txXfrm>
        <a:off x="5472906" y="1235049"/>
        <a:ext cx="2655093" cy="1235049"/>
      </dsp:txXfrm>
    </dsp:sp>
    <dsp:sp modelId="{737B0E49-C132-4A8E-B7CC-C67E80B38A5E}">
      <dsp:nvSpPr>
        <dsp:cNvPr id="0" name=""/>
        <dsp:cNvSpPr/>
      </dsp:nvSpPr>
      <dsp:spPr>
        <a:xfrm>
          <a:off x="6284657" y="185257"/>
          <a:ext cx="1028178" cy="10281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C599B-4474-46E2-A6F7-F9FA91469AAD}">
      <dsp:nvSpPr>
        <dsp:cNvPr id="0" name=""/>
        <dsp:cNvSpPr/>
      </dsp:nvSpPr>
      <dsp:spPr>
        <a:xfrm>
          <a:off x="325119" y="2470099"/>
          <a:ext cx="7477760" cy="463143"/>
        </a:xfrm>
        <a:prstGeom prst="leftRightArrow">
          <a:avLst/>
        </a:prstGeom>
        <a:solidFill>
          <a:schemeClr val="accent4">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1665-E98A-4578-AEAD-94A3EF8676CC}">
      <dsp:nvSpPr>
        <dsp:cNvPr id="0" name=""/>
        <dsp:cNvSpPr/>
      </dsp:nvSpPr>
      <dsp:spPr>
        <a:xfrm>
          <a:off x="17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e-AT" sz="2200" kern="1200" dirty="0"/>
            <a:t>Pro</a:t>
          </a:r>
        </a:p>
      </dsp:txBody>
      <dsp:txXfrm>
        <a:off x="1706" y="1235049"/>
        <a:ext cx="2655093" cy="1235049"/>
      </dsp:txXfrm>
    </dsp:sp>
    <dsp:sp modelId="{E30735E4-5326-43BF-AAD9-76C44596E178}">
      <dsp:nvSpPr>
        <dsp:cNvPr id="0" name=""/>
        <dsp:cNvSpPr/>
      </dsp:nvSpPr>
      <dsp:spPr>
        <a:xfrm>
          <a:off x="815164" y="185257"/>
          <a:ext cx="1028178" cy="102817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0007E-BF42-5C43-B37C-00DC54D8CB9D}">
      <dsp:nvSpPr>
        <dsp:cNvPr id="0" name=""/>
        <dsp:cNvSpPr/>
      </dsp:nvSpPr>
      <dsp:spPr>
        <a:xfrm>
          <a:off x="2736453"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e-DE" sz="2200" kern="1200" dirty="0"/>
            <a:t>Zur guten Lehrerin/ zum guten Lehrer wird man geboren</a:t>
          </a:r>
          <a:endParaRPr lang="de-AT" sz="2200" kern="1200" dirty="0"/>
        </a:p>
      </dsp:txBody>
      <dsp:txXfrm>
        <a:off x="2736453" y="1235049"/>
        <a:ext cx="2655093" cy="1235049"/>
      </dsp:txXfrm>
    </dsp:sp>
    <dsp:sp modelId="{A431B31F-63CD-4D41-AB64-393080BD8054}">
      <dsp:nvSpPr>
        <dsp:cNvPr id="0" name=""/>
        <dsp:cNvSpPr/>
      </dsp:nvSpPr>
      <dsp:spPr>
        <a:xfrm>
          <a:off x="3549910" y="185257"/>
          <a:ext cx="1028178" cy="1028178"/>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E0EB-92FD-4C05-9BBE-EC39884D3FC8}">
      <dsp:nvSpPr>
        <dsp:cNvPr id="0" name=""/>
        <dsp:cNvSpPr/>
      </dsp:nvSpPr>
      <dsp:spPr>
        <a:xfrm>
          <a:off x="54729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e-AT" sz="2200" kern="1200" dirty="0"/>
            <a:t>Kontra</a:t>
          </a:r>
        </a:p>
      </dsp:txBody>
      <dsp:txXfrm>
        <a:off x="5472906" y="1235049"/>
        <a:ext cx="2655093" cy="1235049"/>
      </dsp:txXfrm>
    </dsp:sp>
    <dsp:sp modelId="{737B0E49-C132-4A8E-B7CC-C67E80B38A5E}">
      <dsp:nvSpPr>
        <dsp:cNvPr id="0" name=""/>
        <dsp:cNvSpPr/>
      </dsp:nvSpPr>
      <dsp:spPr>
        <a:xfrm>
          <a:off x="6284657" y="185257"/>
          <a:ext cx="1028178" cy="10281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C599B-4474-46E2-A6F7-F9FA91469AAD}">
      <dsp:nvSpPr>
        <dsp:cNvPr id="0" name=""/>
        <dsp:cNvSpPr/>
      </dsp:nvSpPr>
      <dsp:spPr>
        <a:xfrm>
          <a:off x="325119" y="2470099"/>
          <a:ext cx="7477760" cy="463143"/>
        </a:xfrm>
        <a:prstGeom prst="leftRightArrow">
          <a:avLst/>
        </a:prstGeom>
        <a:solidFill>
          <a:schemeClr val="accent4">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41665-E98A-4578-AEAD-94A3EF8676CC}">
      <dsp:nvSpPr>
        <dsp:cNvPr id="0" name=""/>
        <dsp:cNvSpPr/>
      </dsp:nvSpPr>
      <dsp:spPr>
        <a:xfrm>
          <a:off x="17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AT" sz="1400" kern="1200" dirty="0"/>
            <a:t>Pro</a:t>
          </a:r>
        </a:p>
      </dsp:txBody>
      <dsp:txXfrm>
        <a:off x="1706" y="1235049"/>
        <a:ext cx="2655093" cy="1235049"/>
      </dsp:txXfrm>
    </dsp:sp>
    <dsp:sp modelId="{E30735E4-5326-43BF-AAD9-76C44596E178}">
      <dsp:nvSpPr>
        <dsp:cNvPr id="0" name=""/>
        <dsp:cNvSpPr/>
      </dsp:nvSpPr>
      <dsp:spPr>
        <a:xfrm>
          <a:off x="815164" y="185257"/>
          <a:ext cx="1028178" cy="102817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BCB670-F18F-4857-AB2E-4BE62AD3D6B8}">
      <dsp:nvSpPr>
        <dsp:cNvPr id="0" name=""/>
        <dsp:cNvSpPr/>
      </dsp:nvSpPr>
      <dsp:spPr>
        <a:xfrm>
          <a:off x="2736453"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Die Erforschung von Persönlichkeitsmerkmalen guter Lehrpersonen macht </a:t>
          </a:r>
          <a:r>
            <a:rPr lang="de-DE" sz="1400" kern="1200" dirty="0" err="1"/>
            <a:t>Lehrer:innenbildung</a:t>
          </a:r>
          <a:r>
            <a:rPr lang="de-DE" sz="1400" kern="1200" dirty="0"/>
            <a:t> überflüssig</a:t>
          </a:r>
          <a:endParaRPr lang="de-AT" sz="1400" kern="1200" dirty="0"/>
        </a:p>
      </dsp:txBody>
      <dsp:txXfrm>
        <a:off x="2736453" y="1235049"/>
        <a:ext cx="2655093" cy="1235049"/>
      </dsp:txXfrm>
    </dsp:sp>
    <dsp:sp modelId="{A38198D3-5D87-4827-A00C-23F8125F4E43}">
      <dsp:nvSpPr>
        <dsp:cNvPr id="0" name=""/>
        <dsp:cNvSpPr/>
      </dsp:nvSpPr>
      <dsp:spPr>
        <a:xfrm>
          <a:off x="3549910" y="185257"/>
          <a:ext cx="1028178" cy="10281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E0EB-92FD-4C05-9BBE-EC39884D3FC8}">
      <dsp:nvSpPr>
        <dsp:cNvPr id="0" name=""/>
        <dsp:cNvSpPr/>
      </dsp:nvSpPr>
      <dsp:spPr>
        <a:xfrm>
          <a:off x="5472906" y="0"/>
          <a:ext cx="2655093" cy="30876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AT" sz="1400" kern="1200" dirty="0"/>
            <a:t>Kontra</a:t>
          </a:r>
        </a:p>
      </dsp:txBody>
      <dsp:txXfrm>
        <a:off x="5472906" y="1235049"/>
        <a:ext cx="2655093" cy="1235049"/>
      </dsp:txXfrm>
    </dsp:sp>
    <dsp:sp modelId="{737B0E49-C132-4A8E-B7CC-C67E80B38A5E}">
      <dsp:nvSpPr>
        <dsp:cNvPr id="0" name=""/>
        <dsp:cNvSpPr/>
      </dsp:nvSpPr>
      <dsp:spPr>
        <a:xfrm>
          <a:off x="6284657" y="185257"/>
          <a:ext cx="1028178" cy="10281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C599B-4474-46E2-A6F7-F9FA91469AAD}">
      <dsp:nvSpPr>
        <dsp:cNvPr id="0" name=""/>
        <dsp:cNvSpPr/>
      </dsp:nvSpPr>
      <dsp:spPr>
        <a:xfrm>
          <a:off x="325119" y="2470099"/>
          <a:ext cx="7477760" cy="463143"/>
        </a:xfrm>
        <a:prstGeom prst="leftRightArrow">
          <a:avLst/>
        </a:prstGeom>
        <a:solidFill>
          <a:schemeClr val="accent4">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0D07-ABFF-A248-92C2-7BEB7CFA48F9}">
      <dsp:nvSpPr>
        <dsp:cNvPr id="0" name=""/>
        <dsp:cNvSpPr/>
      </dsp:nvSpPr>
      <dsp:spPr>
        <a:xfrm>
          <a:off x="1614021" y="0"/>
          <a:ext cx="4352544" cy="435254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B492B-CE6D-8C4B-B4D8-0580DF76D514}">
      <dsp:nvSpPr>
        <dsp:cNvPr id="0" name=""/>
        <dsp:cNvSpPr/>
      </dsp:nvSpPr>
      <dsp:spPr>
        <a:xfrm>
          <a:off x="2027512" y="413491"/>
          <a:ext cx="1697492" cy="16974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1100" kern="1200"/>
            <a:t>Fachwissen</a:t>
          </a:r>
        </a:p>
      </dsp:txBody>
      <dsp:txXfrm>
        <a:off x="2110377" y="496356"/>
        <a:ext cx="1531762" cy="1531762"/>
      </dsp:txXfrm>
    </dsp:sp>
    <dsp:sp modelId="{EBB3CC19-7460-7348-90F8-7E996353F17A}">
      <dsp:nvSpPr>
        <dsp:cNvPr id="0" name=""/>
        <dsp:cNvSpPr/>
      </dsp:nvSpPr>
      <dsp:spPr>
        <a:xfrm>
          <a:off x="3855581" y="413491"/>
          <a:ext cx="1697492" cy="169749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1100" kern="1200"/>
            <a:t>Methodisch-Didaktisches Wissen</a:t>
          </a:r>
        </a:p>
      </dsp:txBody>
      <dsp:txXfrm>
        <a:off x="3938446" y="496356"/>
        <a:ext cx="1531762" cy="1531762"/>
      </dsp:txXfrm>
    </dsp:sp>
    <dsp:sp modelId="{6FF708AC-64BD-A641-B2D2-F0C3A5766A3D}">
      <dsp:nvSpPr>
        <dsp:cNvPr id="0" name=""/>
        <dsp:cNvSpPr/>
      </dsp:nvSpPr>
      <dsp:spPr>
        <a:xfrm>
          <a:off x="2027512" y="2241560"/>
          <a:ext cx="1697492" cy="169749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1100" kern="1200" dirty="0"/>
            <a:t>Allgemein </a:t>
          </a:r>
          <a:r>
            <a:rPr lang="de-AT" sz="1100" kern="1200" dirty="0" err="1"/>
            <a:t>bildungswissenschaftes</a:t>
          </a:r>
          <a:r>
            <a:rPr lang="de-AT" sz="1100" kern="1200" dirty="0"/>
            <a:t> Wissen</a:t>
          </a:r>
        </a:p>
      </dsp:txBody>
      <dsp:txXfrm>
        <a:off x="2110377" y="2324425"/>
        <a:ext cx="1531762" cy="1531762"/>
      </dsp:txXfrm>
    </dsp:sp>
    <dsp:sp modelId="{2F813C19-747A-ED41-97B9-90CB937EC36F}">
      <dsp:nvSpPr>
        <dsp:cNvPr id="0" name=""/>
        <dsp:cNvSpPr/>
      </dsp:nvSpPr>
      <dsp:spPr>
        <a:xfrm>
          <a:off x="3855581" y="2241560"/>
          <a:ext cx="1697492" cy="169749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1100" kern="1200"/>
            <a:t>Reflexives Wissen</a:t>
          </a:r>
        </a:p>
      </dsp:txBody>
      <dsp:txXfrm>
        <a:off x="3938446" y="2324425"/>
        <a:ext cx="1531762" cy="153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AD6F0-5348-48D8-9F79-D7D6381CD425}">
      <dsp:nvSpPr>
        <dsp:cNvPr id="0" name=""/>
        <dsp:cNvSpPr/>
      </dsp:nvSpPr>
      <dsp:spPr>
        <a:xfrm>
          <a:off x="1611562" y="1587802"/>
          <a:ext cx="1866040" cy="1866040"/>
        </a:xfrm>
        <a:prstGeom prst="gear9">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e-AT" sz="800" kern="1200" dirty="0">
              <a:solidFill>
                <a:schemeClr val="accent6"/>
              </a:solidFill>
            </a:rPr>
            <a:t>Extraversion</a:t>
          </a:r>
        </a:p>
      </dsp:txBody>
      <dsp:txXfrm>
        <a:off x="1986719" y="2024913"/>
        <a:ext cx="1115726" cy="959183"/>
      </dsp:txXfrm>
    </dsp:sp>
    <dsp:sp modelId="{40A4DA35-EAB1-4D03-9E22-98F58D5ABDBD}">
      <dsp:nvSpPr>
        <dsp:cNvPr id="0" name=""/>
        <dsp:cNvSpPr/>
      </dsp:nvSpPr>
      <dsp:spPr>
        <a:xfrm>
          <a:off x="525866" y="1146738"/>
          <a:ext cx="1357120" cy="1357120"/>
        </a:xfrm>
        <a:prstGeom prst="gear6">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e-AT" sz="800" kern="1200" dirty="0">
              <a:solidFill>
                <a:schemeClr val="accent6"/>
              </a:solidFill>
            </a:rPr>
            <a:t>Soziale Interessen</a:t>
          </a:r>
        </a:p>
      </dsp:txBody>
      <dsp:txXfrm>
        <a:off x="867525" y="1490462"/>
        <a:ext cx="673802" cy="669672"/>
      </dsp:txXfrm>
    </dsp:sp>
    <dsp:sp modelId="{E99C4565-75C6-448E-BB7E-A1D9B1AD7082}">
      <dsp:nvSpPr>
        <dsp:cNvPr id="0" name=""/>
        <dsp:cNvSpPr/>
      </dsp:nvSpPr>
      <dsp:spPr>
        <a:xfrm rot="20700000">
          <a:off x="1160218" y="96911"/>
          <a:ext cx="1425527" cy="1556805"/>
        </a:xfrm>
        <a:prstGeom prst="gear6">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de-AT" sz="800" kern="1200" dirty="0">
              <a:solidFill>
                <a:schemeClr val="accent6"/>
              </a:solidFill>
            </a:rPr>
            <a:t>Gewissenhaftigkeit</a:t>
          </a:r>
        </a:p>
      </dsp:txBody>
      <dsp:txXfrm rot="-20700000">
        <a:off x="1465091" y="446150"/>
        <a:ext cx="815780" cy="858326"/>
      </dsp:txXfrm>
    </dsp:sp>
    <dsp:sp modelId="{D610F8F0-93B6-4181-A795-D580BBD54FD5}">
      <dsp:nvSpPr>
        <dsp:cNvPr id="0" name=""/>
        <dsp:cNvSpPr/>
      </dsp:nvSpPr>
      <dsp:spPr>
        <a:xfrm>
          <a:off x="1477080" y="1297893"/>
          <a:ext cx="2388531" cy="2388531"/>
        </a:xfrm>
        <a:prstGeom prst="circularArrow">
          <a:avLst>
            <a:gd name="adj1" fmla="val 4688"/>
            <a:gd name="adj2" fmla="val 299029"/>
            <a:gd name="adj3" fmla="val 2493539"/>
            <a:gd name="adj4" fmla="val 15910908"/>
            <a:gd name="adj5" fmla="val 5469"/>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7E89DE-169D-4692-B9BD-11A31309E655}">
      <dsp:nvSpPr>
        <dsp:cNvPr id="0" name=""/>
        <dsp:cNvSpPr/>
      </dsp:nvSpPr>
      <dsp:spPr>
        <a:xfrm>
          <a:off x="285523" y="849898"/>
          <a:ext cx="1735417" cy="1735417"/>
        </a:xfrm>
        <a:prstGeom prst="leftCircularArrow">
          <a:avLst>
            <a:gd name="adj1" fmla="val 6452"/>
            <a:gd name="adj2" fmla="val 429999"/>
            <a:gd name="adj3" fmla="val 10489124"/>
            <a:gd name="adj4" fmla="val 14837806"/>
            <a:gd name="adj5" fmla="val 7527"/>
          </a:avLst>
        </a:prstGeom>
        <a:solidFill>
          <a:schemeClr val="accent3">
            <a:shade val="90000"/>
            <a:hueOff val="0"/>
            <a:satOff val="0"/>
            <a:lumOff val="153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B561D6-030C-4B20-9150-8963B6141B8D}">
      <dsp:nvSpPr>
        <dsp:cNvPr id="0" name=""/>
        <dsp:cNvSpPr/>
      </dsp:nvSpPr>
      <dsp:spPr>
        <a:xfrm>
          <a:off x="978419" y="-77351"/>
          <a:ext cx="1871129" cy="1871129"/>
        </a:xfrm>
        <a:prstGeom prst="circularArrow">
          <a:avLst>
            <a:gd name="adj1" fmla="val 5984"/>
            <a:gd name="adj2" fmla="val 394124"/>
            <a:gd name="adj3" fmla="val 13313824"/>
            <a:gd name="adj4" fmla="val 10508221"/>
            <a:gd name="adj5" fmla="val 6981"/>
          </a:avLst>
        </a:prstGeom>
        <a:solidFill>
          <a:schemeClr val="accent3">
            <a:shade val="90000"/>
            <a:hueOff val="0"/>
            <a:satOff val="0"/>
            <a:lumOff val="1539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03ACD-C995-3042-AC6F-13953462BD7F}">
      <dsp:nvSpPr>
        <dsp:cNvPr id="0" name=""/>
        <dsp:cNvSpPr/>
      </dsp:nvSpPr>
      <dsp:spPr>
        <a:xfrm>
          <a:off x="1740884" y="646649"/>
          <a:ext cx="4324937" cy="4324937"/>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D1297-681E-574A-8F87-74F996D5402E}">
      <dsp:nvSpPr>
        <dsp:cNvPr id="0" name=""/>
        <dsp:cNvSpPr/>
      </dsp:nvSpPr>
      <dsp:spPr>
        <a:xfrm>
          <a:off x="1740884" y="646649"/>
          <a:ext cx="4324937" cy="4324937"/>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BF358-7DC6-E741-A152-D8F6C68AF16A}">
      <dsp:nvSpPr>
        <dsp:cNvPr id="0" name=""/>
        <dsp:cNvSpPr/>
      </dsp:nvSpPr>
      <dsp:spPr>
        <a:xfrm>
          <a:off x="1740884" y="646649"/>
          <a:ext cx="4324937" cy="4324937"/>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D5474F-9CBA-2847-82E0-5EA27CC813B6}">
      <dsp:nvSpPr>
        <dsp:cNvPr id="0" name=""/>
        <dsp:cNvSpPr/>
      </dsp:nvSpPr>
      <dsp:spPr>
        <a:xfrm>
          <a:off x="1740884" y="646649"/>
          <a:ext cx="4324937" cy="4324937"/>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49A07D-72EA-434D-A7B0-470E19ABBD5E}">
      <dsp:nvSpPr>
        <dsp:cNvPr id="0" name=""/>
        <dsp:cNvSpPr/>
      </dsp:nvSpPr>
      <dsp:spPr>
        <a:xfrm>
          <a:off x="1740884" y="646649"/>
          <a:ext cx="4324937" cy="4324937"/>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7CB572-ECBB-A440-B595-113F60BE568E}">
      <dsp:nvSpPr>
        <dsp:cNvPr id="0" name=""/>
        <dsp:cNvSpPr/>
      </dsp:nvSpPr>
      <dsp:spPr>
        <a:xfrm>
          <a:off x="2908455" y="1814221"/>
          <a:ext cx="1989795" cy="1989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Persönlichkeit</a:t>
          </a:r>
        </a:p>
      </dsp:txBody>
      <dsp:txXfrm>
        <a:off x="3199854" y="2105620"/>
        <a:ext cx="1406997" cy="1406997"/>
      </dsp:txXfrm>
    </dsp:sp>
    <dsp:sp modelId="{5B072CE5-8485-B441-A296-443BF5DD040E}">
      <dsp:nvSpPr>
        <dsp:cNvPr id="0" name=""/>
        <dsp:cNvSpPr/>
      </dsp:nvSpPr>
      <dsp:spPr>
        <a:xfrm>
          <a:off x="3206925" y="364"/>
          <a:ext cx="1392856" cy="1392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Offenheit</a:t>
          </a:r>
        </a:p>
      </dsp:txBody>
      <dsp:txXfrm>
        <a:off x="3410904" y="204343"/>
        <a:ext cx="984898" cy="984898"/>
      </dsp:txXfrm>
    </dsp:sp>
    <dsp:sp modelId="{0E199313-CC5F-F545-82C5-92917E11E331}">
      <dsp:nvSpPr>
        <dsp:cNvPr id="0" name=""/>
        <dsp:cNvSpPr/>
      </dsp:nvSpPr>
      <dsp:spPr>
        <a:xfrm>
          <a:off x="5215866" y="1459945"/>
          <a:ext cx="1392856" cy="1392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Neurotizismus</a:t>
          </a:r>
        </a:p>
      </dsp:txBody>
      <dsp:txXfrm>
        <a:off x="5419845" y="1663924"/>
        <a:ext cx="984898" cy="984898"/>
      </dsp:txXfrm>
    </dsp:sp>
    <dsp:sp modelId="{813E22FD-1039-7445-8A42-FE1192DD3D58}">
      <dsp:nvSpPr>
        <dsp:cNvPr id="0" name=""/>
        <dsp:cNvSpPr/>
      </dsp:nvSpPr>
      <dsp:spPr>
        <a:xfrm>
          <a:off x="4448519" y="3821598"/>
          <a:ext cx="1392856" cy="1392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Extraversion</a:t>
          </a:r>
        </a:p>
      </dsp:txBody>
      <dsp:txXfrm>
        <a:off x="4652498" y="4025577"/>
        <a:ext cx="984898" cy="984898"/>
      </dsp:txXfrm>
    </dsp:sp>
    <dsp:sp modelId="{6828FAFD-F157-AE4A-89B4-C1629E449F04}">
      <dsp:nvSpPr>
        <dsp:cNvPr id="0" name=""/>
        <dsp:cNvSpPr/>
      </dsp:nvSpPr>
      <dsp:spPr>
        <a:xfrm>
          <a:off x="1965330" y="3821598"/>
          <a:ext cx="1392856" cy="1392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Verträglichkeit</a:t>
          </a:r>
        </a:p>
      </dsp:txBody>
      <dsp:txXfrm>
        <a:off x="2169309" y="4025577"/>
        <a:ext cx="984898" cy="984898"/>
      </dsp:txXfrm>
    </dsp:sp>
    <dsp:sp modelId="{7311FFF4-CA00-F947-A9BA-935E71BDFA16}">
      <dsp:nvSpPr>
        <dsp:cNvPr id="0" name=""/>
        <dsp:cNvSpPr/>
      </dsp:nvSpPr>
      <dsp:spPr>
        <a:xfrm>
          <a:off x="1197983" y="1459945"/>
          <a:ext cx="1392856" cy="13928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Gewissenhaftigkeit</a:t>
          </a:r>
        </a:p>
      </dsp:txBody>
      <dsp:txXfrm>
        <a:off x="1401962" y="1663924"/>
        <a:ext cx="984898" cy="9848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03ACD-C995-3042-AC6F-13953462BD7F}">
      <dsp:nvSpPr>
        <dsp:cNvPr id="0" name=""/>
        <dsp:cNvSpPr/>
      </dsp:nvSpPr>
      <dsp:spPr>
        <a:xfrm>
          <a:off x="1043707" y="492365"/>
          <a:ext cx="3378964" cy="3378964"/>
        </a:xfrm>
        <a:prstGeom prst="blockArc">
          <a:avLst>
            <a:gd name="adj1" fmla="val 12600000"/>
            <a:gd name="adj2" fmla="val 162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D1297-681E-574A-8F87-74F996D5402E}">
      <dsp:nvSpPr>
        <dsp:cNvPr id="0" name=""/>
        <dsp:cNvSpPr/>
      </dsp:nvSpPr>
      <dsp:spPr>
        <a:xfrm>
          <a:off x="1043707" y="492365"/>
          <a:ext cx="3378964" cy="3378964"/>
        </a:xfrm>
        <a:prstGeom prst="blockArc">
          <a:avLst>
            <a:gd name="adj1" fmla="val 9000000"/>
            <a:gd name="adj2" fmla="val 126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BF358-7DC6-E741-A152-D8F6C68AF16A}">
      <dsp:nvSpPr>
        <dsp:cNvPr id="0" name=""/>
        <dsp:cNvSpPr/>
      </dsp:nvSpPr>
      <dsp:spPr>
        <a:xfrm>
          <a:off x="1043707" y="492365"/>
          <a:ext cx="3378964" cy="3378964"/>
        </a:xfrm>
        <a:prstGeom prst="blockArc">
          <a:avLst>
            <a:gd name="adj1" fmla="val 5400000"/>
            <a:gd name="adj2" fmla="val 90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D5474F-9CBA-2847-82E0-5EA27CC813B6}">
      <dsp:nvSpPr>
        <dsp:cNvPr id="0" name=""/>
        <dsp:cNvSpPr/>
      </dsp:nvSpPr>
      <dsp:spPr>
        <a:xfrm>
          <a:off x="1043707" y="492365"/>
          <a:ext cx="3378964" cy="3378964"/>
        </a:xfrm>
        <a:prstGeom prst="blockArc">
          <a:avLst>
            <a:gd name="adj1" fmla="val 1800000"/>
            <a:gd name="adj2" fmla="val 54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76050-76D4-154E-9172-5C2F35A8D506}">
      <dsp:nvSpPr>
        <dsp:cNvPr id="0" name=""/>
        <dsp:cNvSpPr/>
      </dsp:nvSpPr>
      <dsp:spPr>
        <a:xfrm>
          <a:off x="1043707" y="492365"/>
          <a:ext cx="3378964" cy="3378964"/>
        </a:xfrm>
        <a:prstGeom prst="blockArc">
          <a:avLst>
            <a:gd name="adj1" fmla="val 19800000"/>
            <a:gd name="adj2" fmla="val 18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49A07D-72EA-434D-A7B0-470E19ABBD5E}">
      <dsp:nvSpPr>
        <dsp:cNvPr id="0" name=""/>
        <dsp:cNvSpPr/>
      </dsp:nvSpPr>
      <dsp:spPr>
        <a:xfrm>
          <a:off x="1043707" y="492365"/>
          <a:ext cx="3378964" cy="3378964"/>
        </a:xfrm>
        <a:prstGeom prst="blockArc">
          <a:avLst>
            <a:gd name="adj1" fmla="val 16200000"/>
            <a:gd name="adj2" fmla="val 19800000"/>
            <a:gd name="adj3" fmla="val 451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7CB572-ECBB-A440-B595-113F60BE568E}">
      <dsp:nvSpPr>
        <dsp:cNvPr id="0" name=""/>
        <dsp:cNvSpPr/>
      </dsp:nvSpPr>
      <dsp:spPr>
        <a:xfrm>
          <a:off x="1976491" y="1425149"/>
          <a:ext cx="1513396" cy="15133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Persönlichkeit</a:t>
          </a:r>
        </a:p>
      </dsp:txBody>
      <dsp:txXfrm>
        <a:off x="2198123" y="1646781"/>
        <a:ext cx="1070132" cy="1070132"/>
      </dsp:txXfrm>
    </dsp:sp>
    <dsp:sp modelId="{5B072CE5-8485-B441-A296-443BF5DD040E}">
      <dsp:nvSpPr>
        <dsp:cNvPr id="0" name=""/>
        <dsp:cNvSpPr/>
      </dsp:nvSpPr>
      <dsp:spPr>
        <a:xfrm>
          <a:off x="2203500" y="814"/>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Offenheit</a:t>
          </a:r>
        </a:p>
      </dsp:txBody>
      <dsp:txXfrm>
        <a:off x="2358642" y="155956"/>
        <a:ext cx="749093" cy="749093"/>
      </dsp:txXfrm>
    </dsp:sp>
    <dsp:sp modelId="{051BEF23-5E06-D54A-A47F-D4864F9917DD}">
      <dsp:nvSpPr>
        <dsp:cNvPr id="0" name=""/>
        <dsp:cNvSpPr/>
      </dsp:nvSpPr>
      <dsp:spPr>
        <a:xfrm>
          <a:off x="3633606" y="826486"/>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Emotionalität</a:t>
          </a:r>
        </a:p>
      </dsp:txBody>
      <dsp:txXfrm>
        <a:off x="3788748" y="981628"/>
        <a:ext cx="749093" cy="749093"/>
      </dsp:txXfrm>
    </dsp:sp>
    <dsp:sp modelId="{0E199313-CC5F-F545-82C5-92917E11E331}">
      <dsp:nvSpPr>
        <dsp:cNvPr id="0" name=""/>
        <dsp:cNvSpPr/>
      </dsp:nvSpPr>
      <dsp:spPr>
        <a:xfrm>
          <a:off x="3633606" y="2477831"/>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Neurotizismus (Ehrlichkeit/Bescheidenheit)</a:t>
          </a:r>
        </a:p>
      </dsp:txBody>
      <dsp:txXfrm>
        <a:off x="3788748" y="2632973"/>
        <a:ext cx="749093" cy="749093"/>
      </dsp:txXfrm>
    </dsp:sp>
    <dsp:sp modelId="{813E22FD-1039-7445-8A42-FE1192DD3D58}">
      <dsp:nvSpPr>
        <dsp:cNvPr id="0" name=""/>
        <dsp:cNvSpPr/>
      </dsp:nvSpPr>
      <dsp:spPr>
        <a:xfrm>
          <a:off x="2203500" y="3303503"/>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Extraversion</a:t>
          </a:r>
        </a:p>
      </dsp:txBody>
      <dsp:txXfrm>
        <a:off x="2358642" y="3458645"/>
        <a:ext cx="749093" cy="749093"/>
      </dsp:txXfrm>
    </dsp:sp>
    <dsp:sp modelId="{6828FAFD-F157-AE4A-89B4-C1629E449F04}">
      <dsp:nvSpPr>
        <dsp:cNvPr id="0" name=""/>
        <dsp:cNvSpPr/>
      </dsp:nvSpPr>
      <dsp:spPr>
        <a:xfrm>
          <a:off x="773394" y="2477831"/>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Verträglichkeit</a:t>
          </a:r>
        </a:p>
      </dsp:txBody>
      <dsp:txXfrm>
        <a:off x="928536" y="2632973"/>
        <a:ext cx="749093" cy="749093"/>
      </dsp:txXfrm>
    </dsp:sp>
    <dsp:sp modelId="{7311FFF4-CA00-F947-A9BA-935E71BDFA16}">
      <dsp:nvSpPr>
        <dsp:cNvPr id="0" name=""/>
        <dsp:cNvSpPr/>
      </dsp:nvSpPr>
      <dsp:spPr>
        <a:xfrm>
          <a:off x="773394" y="826486"/>
          <a:ext cx="1059377" cy="1059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e-DE" sz="500" kern="1200" dirty="0"/>
            <a:t>Gewissenhaftigkeit</a:t>
          </a:r>
        </a:p>
      </dsp:txBody>
      <dsp:txXfrm>
        <a:off x="928536" y="981628"/>
        <a:ext cx="749093" cy="7490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009BD-1F1A-F74B-9E31-206680E233AC}">
      <dsp:nvSpPr>
        <dsp:cNvPr id="0" name=""/>
        <dsp:cNvSpPr/>
      </dsp:nvSpPr>
      <dsp:spPr>
        <a:xfrm>
          <a:off x="962848" y="557460"/>
          <a:ext cx="3715410" cy="3715410"/>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103ACD-C995-3042-AC6F-13953462BD7F}">
      <dsp:nvSpPr>
        <dsp:cNvPr id="0" name=""/>
        <dsp:cNvSpPr/>
      </dsp:nvSpPr>
      <dsp:spPr>
        <a:xfrm>
          <a:off x="962848" y="557460"/>
          <a:ext cx="3715410" cy="3715410"/>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BF358-7DC6-E741-A152-D8F6C68AF16A}">
      <dsp:nvSpPr>
        <dsp:cNvPr id="0" name=""/>
        <dsp:cNvSpPr/>
      </dsp:nvSpPr>
      <dsp:spPr>
        <a:xfrm>
          <a:off x="962848" y="557460"/>
          <a:ext cx="3715410" cy="3715410"/>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D5474F-9CBA-2847-82E0-5EA27CC813B6}">
      <dsp:nvSpPr>
        <dsp:cNvPr id="0" name=""/>
        <dsp:cNvSpPr/>
      </dsp:nvSpPr>
      <dsp:spPr>
        <a:xfrm>
          <a:off x="962848" y="557460"/>
          <a:ext cx="3715410" cy="3715410"/>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49A07D-72EA-434D-A7B0-470E19ABBD5E}">
      <dsp:nvSpPr>
        <dsp:cNvPr id="0" name=""/>
        <dsp:cNvSpPr/>
      </dsp:nvSpPr>
      <dsp:spPr>
        <a:xfrm>
          <a:off x="962848" y="557460"/>
          <a:ext cx="3715410" cy="3715410"/>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7CB572-ECBB-A440-B595-113F60BE568E}">
      <dsp:nvSpPr>
        <dsp:cNvPr id="0" name=""/>
        <dsp:cNvSpPr/>
      </dsp:nvSpPr>
      <dsp:spPr>
        <a:xfrm>
          <a:off x="1965298" y="1559910"/>
          <a:ext cx="1710511" cy="1710511"/>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Persönlichkeit</a:t>
          </a:r>
        </a:p>
      </dsp:txBody>
      <dsp:txXfrm>
        <a:off x="2215797" y="1810409"/>
        <a:ext cx="1209513" cy="1209513"/>
      </dsp:txXfrm>
    </dsp:sp>
    <dsp:sp modelId="{5B072CE5-8485-B441-A296-443BF5DD040E}">
      <dsp:nvSpPr>
        <dsp:cNvPr id="0" name=""/>
        <dsp:cNvSpPr/>
      </dsp:nvSpPr>
      <dsp:spPr>
        <a:xfrm>
          <a:off x="2221874" y="1886"/>
          <a:ext cx="1197358" cy="11973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praktisch-technische Orientierung</a:t>
          </a:r>
        </a:p>
      </dsp:txBody>
      <dsp:txXfrm>
        <a:off x="2397223" y="177235"/>
        <a:ext cx="846660" cy="846660"/>
      </dsp:txXfrm>
    </dsp:sp>
    <dsp:sp modelId="{0E199313-CC5F-F545-82C5-92917E11E331}">
      <dsp:nvSpPr>
        <dsp:cNvPr id="0" name=""/>
        <dsp:cNvSpPr/>
      </dsp:nvSpPr>
      <dsp:spPr>
        <a:xfrm>
          <a:off x="3947662" y="1255744"/>
          <a:ext cx="1197358" cy="11973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intellektuell-forschende Orientierung</a:t>
          </a:r>
        </a:p>
      </dsp:txBody>
      <dsp:txXfrm>
        <a:off x="4123011" y="1431093"/>
        <a:ext cx="846660" cy="846660"/>
      </dsp:txXfrm>
    </dsp:sp>
    <dsp:sp modelId="{813E22FD-1039-7445-8A42-FE1192DD3D58}">
      <dsp:nvSpPr>
        <dsp:cNvPr id="0" name=""/>
        <dsp:cNvSpPr/>
      </dsp:nvSpPr>
      <dsp:spPr>
        <a:xfrm>
          <a:off x="3288470" y="3284529"/>
          <a:ext cx="1197358" cy="11973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künstlerisch-sprachliche Orientierung</a:t>
          </a:r>
        </a:p>
      </dsp:txBody>
      <dsp:txXfrm>
        <a:off x="3463819" y="3459878"/>
        <a:ext cx="846660" cy="846660"/>
      </dsp:txXfrm>
    </dsp:sp>
    <dsp:sp modelId="{7311FFF4-CA00-F947-A9BA-935E71BDFA16}">
      <dsp:nvSpPr>
        <dsp:cNvPr id="0" name=""/>
        <dsp:cNvSpPr/>
      </dsp:nvSpPr>
      <dsp:spPr>
        <a:xfrm>
          <a:off x="1155279" y="3284529"/>
          <a:ext cx="1197358" cy="11973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soziale Orientierung</a:t>
          </a:r>
        </a:p>
      </dsp:txBody>
      <dsp:txXfrm>
        <a:off x="1330628" y="3459878"/>
        <a:ext cx="846660" cy="846660"/>
      </dsp:txXfrm>
    </dsp:sp>
    <dsp:sp modelId="{EB6C5C8E-AB5C-9C46-B448-CBE60039128F}">
      <dsp:nvSpPr>
        <dsp:cNvPr id="0" name=""/>
        <dsp:cNvSpPr/>
      </dsp:nvSpPr>
      <dsp:spPr>
        <a:xfrm>
          <a:off x="496087" y="1255744"/>
          <a:ext cx="1197358" cy="11973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konventionelle Orientierung</a:t>
          </a:r>
        </a:p>
      </dsp:txBody>
      <dsp:txXfrm>
        <a:off x="671436" y="1431093"/>
        <a:ext cx="846660" cy="84666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47224-1B8A-4EFF-A6A0-01796B6F1795}" type="datetimeFigureOut">
              <a:rPr lang="de-AT" smtClean="0"/>
              <a:t>27.11.24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4B82B-3C18-42FD-B191-F4C99E028BC1}" type="slidenum">
              <a:rPr lang="de-AT" smtClean="0"/>
              <a:t>‹Nr.›</a:t>
            </a:fld>
            <a:endParaRPr lang="de-AT"/>
          </a:p>
        </p:txBody>
      </p:sp>
    </p:spTree>
    <p:extLst>
      <p:ext uri="{BB962C8B-B14F-4D97-AF65-F5344CB8AC3E}">
        <p14:creationId xmlns:p14="http://schemas.microsoft.com/office/powerpoint/2010/main" val="299059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1</a:t>
            </a:fld>
            <a:endParaRPr lang="de-AT"/>
          </a:p>
        </p:txBody>
      </p:sp>
    </p:spTree>
    <p:extLst>
      <p:ext uri="{BB962C8B-B14F-4D97-AF65-F5344CB8AC3E}">
        <p14:creationId xmlns:p14="http://schemas.microsoft.com/office/powerpoint/2010/main" val="2155755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Deskriptive Betrachtungsweise: Kein Augenmerk auf das </a:t>
            </a:r>
            <a:r>
              <a:rPr lang="de-AT" dirty="0" err="1"/>
              <a:t>Unlernbare</a:t>
            </a:r>
            <a:r>
              <a:rPr lang="de-AT" dirty="0"/>
              <a:t>.</a:t>
            </a:r>
          </a:p>
          <a:p>
            <a:r>
              <a:rPr lang="de-AT" dirty="0"/>
              <a:t>Persönlichkeitsforschung (nicht humanistische Psychologie oder Psychoanalyse)</a:t>
            </a:r>
          </a:p>
        </p:txBody>
      </p:sp>
      <p:sp>
        <p:nvSpPr>
          <p:cNvPr id="4" name="Foliennummernplatzhalter 3"/>
          <p:cNvSpPr>
            <a:spLocks noGrp="1"/>
          </p:cNvSpPr>
          <p:nvPr>
            <p:ph type="sldNum" sz="quarter" idx="5"/>
          </p:nvPr>
        </p:nvSpPr>
        <p:spPr/>
        <p:txBody>
          <a:bodyPr/>
          <a:lstStyle/>
          <a:p>
            <a:fld id="{6EE99B20-7B80-448C-BD2A-2368D129A425}" type="slidenum">
              <a:rPr lang="de-AT" smtClean="0"/>
              <a:t>10</a:t>
            </a:fld>
            <a:endParaRPr lang="de-AT"/>
          </a:p>
        </p:txBody>
      </p:sp>
    </p:spTree>
    <p:extLst>
      <p:ext uri="{BB962C8B-B14F-4D97-AF65-F5344CB8AC3E}">
        <p14:creationId xmlns:p14="http://schemas.microsoft.com/office/powerpoint/2010/main" val="332396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Allgemeine Persönlichkeitsmerkmale: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Basic </a:t>
            </a:r>
            <a:r>
              <a:rPr lang="de-AT" dirty="0" err="1"/>
              <a:t>Tendencies</a:t>
            </a:r>
            <a:r>
              <a:rPr lang="de-AT" dirty="0"/>
              <a:t>: Big Five stellen bezüglich ihrer Genese </a:t>
            </a:r>
            <a:r>
              <a:rPr lang="de-AT" dirty="0" err="1"/>
              <a:t>basic</a:t>
            </a:r>
            <a:r>
              <a:rPr lang="de-AT" dirty="0"/>
              <a:t> </a:t>
            </a:r>
            <a:r>
              <a:rPr lang="de-AT" dirty="0" err="1"/>
              <a:t>tendencies</a:t>
            </a:r>
            <a:r>
              <a:rPr lang="de-AT" dirty="0"/>
              <a:t> dar, die nicht durch Erziehung, sondern nur durch Reifung und durch solche umweltbedingte Einflüsse beeinflusst werden, die auf die biologische Basis dieser Merkmale einwirken. Kognitive und affektive Anpassung.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Auch das Selbstkonzept beeinflusst wesentlich, wie eine Person handelt und empfindet. Wichtig für uns ist, dass eigentlich nur diese Selbstkonzept in Studien erfasst werden kann, nicht die </a:t>
            </a:r>
            <a:r>
              <a:rPr lang="de-AT" dirty="0" err="1"/>
              <a:t>basic</a:t>
            </a:r>
            <a:r>
              <a:rPr lang="de-AT" dirty="0"/>
              <a:t> </a:t>
            </a:r>
            <a:r>
              <a:rPr lang="de-AT" dirty="0" err="1"/>
              <a:t>tendencies</a:t>
            </a:r>
            <a:r>
              <a:rPr lang="de-A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11</a:t>
            </a:fld>
            <a:endParaRPr lang="de-AT"/>
          </a:p>
        </p:txBody>
      </p:sp>
    </p:spTree>
    <p:extLst>
      <p:ext uri="{BB962C8B-B14F-4D97-AF65-F5344CB8AC3E}">
        <p14:creationId xmlns:p14="http://schemas.microsoft.com/office/powerpoint/2010/main" val="69897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Allgemeine Persönlichkeitsmerkmale: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Basic </a:t>
            </a:r>
            <a:r>
              <a:rPr lang="de-AT" dirty="0" err="1"/>
              <a:t>Tendencies</a:t>
            </a:r>
            <a:r>
              <a:rPr lang="de-AT" dirty="0"/>
              <a:t>: Big Five stellen bezüglich ihrer Genese </a:t>
            </a:r>
            <a:r>
              <a:rPr lang="de-AT" dirty="0" err="1"/>
              <a:t>basic</a:t>
            </a:r>
            <a:r>
              <a:rPr lang="de-AT" dirty="0"/>
              <a:t> </a:t>
            </a:r>
            <a:r>
              <a:rPr lang="de-AT" dirty="0" err="1"/>
              <a:t>tendencies</a:t>
            </a:r>
            <a:r>
              <a:rPr lang="de-AT" dirty="0"/>
              <a:t> dar, die nicht durch Erziehung, sondern nur durch Reifung und durch solche umweltbedingte Einflüsse beeinflusst werden, die auf die biologische Basis dieser Merkmale einwirken. Kognitive und affektive Anpassung.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Auch das Selbstkonzept beeinflusst wesentlich, wie eine Person handelt und empfindet. Wichtig für uns ist, dass eigentlich nur diese Selbstkonzept in Studien erfasst werden kann, nicht die </a:t>
            </a:r>
            <a:r>
              <a:rPr lang="de-AT" dirty="0" err="1"/>
              <a:t>basic</a:t>
            </a:r>
            <a:r>
              <a:rPr lang="de-AT" dirty="0"/>
              <a:t> </a:t>
            </a:r>
            <a:r>
              <a:rPr lang="de-AT" dirty="0" err="1"/>
              <a:t>tendencies</a:t>
            </a:r>
            <a:r>
              <a:rPr lang="de-AT"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12</a:t>
            </a:fld>
            <a:endParaRPr lang="de-AT"/>
          </a:p>
        </p:txBody>
      </p:sp>
    </p:spTree>
    <p:extLst>
      <p:ext uri="{BB962C8B-B14F-4D97-AF65-F5344CB8AC3E}">
        <p14:creationId xmlns:p14="http://schemas.microsoft.com/office/powerpoint/2010/main" val="196263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Seit Mitte der 1980er Jahre zusammengeführte Studien unterstreichen hier die Bedeutung der abgebildeten 6 Faktoren.</a:t>
            </a:r>
          </a:p>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13</a:t>
            </a:fld>
            <a:endParaRPr lang="de-AT"/>
          </a:p>
        </p:txBody>
      </p:sp>
    </p:spTree>
    <p:extLst>
      <p:ext uri="{BB962C8B-B14F-4D97-AF65-F5344CB8AC3E}">
        <p14:creationId xmlns:p14="http://schemas.microsoft.com/office/powerpoint/2010/main" val="4250183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Studien basieren auf Selbsteinschätzung, diese Kritik kann jedoch relativiert werden, da es zu keiner anderen Kernaussage kommt, wenn Verhaltens- und Leistungskriterien durch Schüler*innen, Peers oder geschulte Beobachter*innen vorgenommen werden.</a:t>
            </a:r>
          </a:p>
        </p:txBody>
      </p:sp>
      <p:sp>
        <p:nvSpPr>
          <p:cNvPr id="4" name="Foliennummernplatzhalter 3"/>
          <p:cNvSpPr>
            <a:spLocks noGrp="1"/>
          </p:cNvSpPr>
          <p:nvPr>
            <p:ph type="sldNum" sz="quarter" idx="5"/>
          </p:nvPr>
        </p:nvSpPr>
        <p:spPr/>
        <p:txBody>
          <a:bodyPr/>
          <a:lstStyle/>
          <a:p>
            <a:fld id="{6EE99B20-7B80-448C-BD2A-2368D129A425}" type="slidenum">
              <a:rPr lang="de-AT" smtClean="0"/>
              <a:t>14</a:t>
            </a:fld>
            <a:endParaRPr lang="de-AT"/>
          </a:p>
        </p:txBody>
      </p:sp>
    </p:spTree>
    <p:extLst>
      <p:ext uri="{BB962C8B-B14F-4D97-AF65-F5344CB8AC3E}">
        <p14:creationId xmlns:p14="http://schemas.microsoft.com/office/powerpoint/2010/main" val="156464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Sorgfältige Abklärung der Laufbahnwahl, werden günstige personale Voraussetzungen mitgebracht? Ist man für die Lehrerlaufbahn “geeignet“?</a:t>
            </a:r>
          </a:p>
          <a:p>
            <a:r>
              <a:rPr lang="de-AT" dirty="0"/>
              <a:t>Eignung ist hier: Vorliegen jener Eigenschaften und Kompetenzen, die es erwarten lassen, dass eine Person die Lehrerausbildung erfolgreich durchlaufen und den Lehrerberuf über längere Zeit kompetent und berufszufrieden ausüben wird (+ Weiterentwicklung im Beruf)</a:t>
            </a:r>
          </a:p>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15</a:t>
            </a:fld>
            <a:endParaRPr lang="de-AT"/>
          </a:p>
        </p:txBody>
      </p:sp>
    </p:spTree>
    <p:extLst>
      <p:ext uri="{BB962C8B-B14F-4D97-AF65-F5344CB8AC3E}">
        <p14:creationId xmlns:p14="http://schemas.microsoft.com/office/powerpoint/2010/main" val="1065132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16</a:t>
            </a:fld>
            <a:endParaRPr lang="de-AT"/>
          </a:p>
        </p:txBody>
      </p:sp>
    </p:spTree>
    <p:extLst>
      <p:ext uri="{BB962C8B-B14F-4D97-AF65-F5344CB8AC3E}">
        <p14:creationId xmlns:p14="http://schemas.microsoft.com/office/powerpoint/2010/main" val="353958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17</a:t>
            </a:fld>
            <a:endParaRPr lang="de-AT"/>
          </a:p>
        </p:txBody>
      </p:sp>
    </p:spTree>
    <p:extLst>
      <p:ext uri="{BB962C8B-B14F-4D97-AF65-F5344CB8AC3E}">
        <p14:creationId xmlns:p14="http://schemas.microsoft.com/office/powerpoint/2010/main" val="195631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18</a:t>
            </a:fld>
            <a:endParaRPr lang="de-AT"/>
          </a:p>
        </p:txBody>
      </p:sp>
    </p:spTree>
    <p:extLst>
      <p:ext uri="{BB962C8B-B14F-4D97-AF65-F5344CB8AC3E}">
        <p14:creationId xmlns:p14="http://schemas.microsoft.com/office/powerpoint/2010/main" val="168320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19</a:t>
            </a:fld>
            <a:endParaRPr lang="de-AT"/>
          </a:p>
        </p:txBody>
      </p:sp>
    </p:spTree>
    <p:extLst>
      <p:ext uri="{BB962C8B-B14F-4D97-AF65-F5344CB8AC3E}">
        <p14:creationId xmlns:p14="http://schemas.microsoft.com/office/powerpoint/2010/main" val="399724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2</a:t>
            </a:fld>
            <a:endParaRPr lang="de-AT"/>
          </a:p>
        </p:txBody>
      </p:sp>
    </p:spTree>
    <p:extLst>
      <p:ext uri="{BB962C8B-B14F-4D97-AF65-F5344CB8AC3E}">
        <p14:creationId xmlns:p14="http://schemas.microsoft.com/office/powerpoint/2010/main" val="3630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20</a:t>
            </a:fld>
            <a:endParaRPr lang="de-AT"/>
          </a:p>
        </p:txBody>
      </p:sp>
    </p:spTree>
    <p:extLst>
      <p:ext uri="{BB962C8B-B14F-4D97-AF65-F5344CB8AC3E}">
        <p14:creationId xmlns:p14="http://schemas.microsoft.com/office/powerpoint/2010/main" val="66966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21</a:t>
            </a:fld>
            <a:endParaRPr lang="de-AT"/>
          </a:p>
        </p:txBody>
      </p:sp>
    </p:spTree>
    <p:extLst>
      <p:ext uri="{BB962C8B-B14F-4D97-AF65-F5344CB8AC3E}">
        <p14:creationId xmlns:p14="http://schemas.microsoft.com/office/powerpoint/2010/main" val="1524458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Wandel der Berufe, des Status einzelner Berufe, Änderungen im Berufssystem bedingen immer wieder eine neues Draufschauen. Daher nun drei Bestimmungsansätze</a:t>
            </a:r>
          </a:p>
        </p:txBody>
      </p:sp>
      <p:sp>
        <p:nvSpPr>
          <p:cNvPr id="4" name="Foliennummernplatzhalter 3"/>
          <p:cNvSpPr>
            <a:spLocks noGrp="1"/>
          </p:cNvSpPr>
          <p:nvPr>
            <p:ph type="sldNum" sz="quarter" idx="5"/>
          </p:nvPr>
        </p:nvSpPr>
        <p:spPr/>
        <p:txBody>
          <a:bodyPr/>
          <a:lstStyle/>
          <a:p>
            <a:fld id="{28C4B82B-3C18-42FD-B191-F4C99E028BC1}" type="slidenum">
              <a:rPr lang="de-AT" smtClean="0"/>
              <a:t>22</a:t>
            </a:fld>
            <a:endParaRPr lang="de-AT"/>
          </a:p>
        </p:txBody>
      </p:sp>
    </p:spTree>
    <p:extLst>
      <p:ext uri="{BB962C8B-B14F-4D97-AF65-F5344CB8AC3E}">
        <p14:creationId xmlns:p14="http://schemas.microsoft.com/office/powerpoint/2010/main" val="1089799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23</a:t>
            </a:fld>
            <a:endParaRPr lang="de-AT"/>
          </a:p>
        </p:txBody>
      </p:sp>
    </p:spTree>
    <p:extLst>
      <p:ext uri="{BB962C8B-B14F-4D97-AF65-F5344CB8AC3E}">
        <p14:creationId xmlns:p14="http://schemas.microsoft.com/office/powerpoint/2010/main" val="1688909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24</a:t>
            </a:fld>
            <a:endParaRPr lang="de-AT"/>
          </a:p>
        </p:txBody>
      </p:sp>
    </p:spTree>
    <p:extLst>
      <p:ext uri="{BB962C8B-B14F-4D97-AF65-F5344CB8AC3E}">
        <p14:creationId xmlns:p14="http://schemas.microsoft.com/office/powerpoint/2010/main" val="2784944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25</a:t>
            </a:fld>
            <a:endParaRPr lang="de-AT"/>
          </a:p>
        </p:txBody>
      </p:sp>
    </p:spTree>
    <p:extLst>
      <p:ext uri="{BB962C8B-B14F-4D97-AF65-F5344CB8AC3E}">
        <p14:creationId xmlns:p14="http://schemas.microsoft.com/office/powerpoint/2010/main" val="207478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26</a:t>
            </a:fld>
            <a:endParaRPr lang="de-AT"/>
          </a:p>
        </p:txBody>
      </p:sp>
    </p:spTree>
    <p:extLst>
      <p:ext uri="{BB962C8B-B14F-4D97-AF65-F5344CB8AC3E}">
        <p14:creationId xmlns:p14="http://schemas.microsoft.com/office/powerpoint/2010/main" val="876758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Wandel der Berufe, des Status einzelner Berufe, Änderungen im Berufssystem bedingen immer wieder eine neues Draufschauen. Daher nun drei Bestimmungsansätze</a:t>
            </a:r>
          </a:p>
        </p:txBody>
      </p:sp>
      <p:sp>
        <p:nvSpPr>
          <p:cNvPr id="4" name="Foliennummernplatzhalter 3"/>
          <p:cNvSpPr>
            <a:spLocks noGrp="1"/>
          </p:cNvSpPr>
          <p:nvPr>
            <p:ph type="sldNum" sz="quarter" idx="5"/>
          </p:nvPr>
        </p:nvSpPr>
        <p:spPr/>
        <p:txBody>
          <a:bodyPr/>
          <a:lstStyle/>
          <a:p>
            <a:fld id="{28C4B82B-3C18-42FD-B191-F4C99E028BC1}" type="slidenum">
              <a:rPr lang="de-AT" smtClean="0"/>
              <a:t>27</a:t>
            </a:fld>
            <a:endParaRPr lang="de-AT"/>
          </a:p>
        </p:txBody>
      </p:sp>
    </p:spTree>
    <p:extLst>
      <p:ext uri="{BB962C8B-B14F-4D97-AF65-F5344CB8AC3E}">
        <p14:creationId xmlns:p14="http://schemas.microsoft.com/office/powerpoint/2010/main" val="5301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28</a:t>
            </a:fld>
            <a:endParaRPr lang="de-AT"/>
          </a:p>
        </p:txBody>
      </p:sp>
    </p:spTree>
    <p:extLst>
      <p:ext uri="{BB962C8B-B14F-4D97-AF65-F5344CB8AC3E}">
        <p14:creationId xmlns:p14="http://schemas.microsoft.com/office/powerpoint/2010/main" val="139539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29</a:t>
            </a:fld>
            <a:endParaRPr lang="de-AT"/>
          </a:p>
        </p:txBody>
      </p:sp>
    </p:spTree>
    <p:extLst>
      <p:ext uri="{BB962C8B-B14F-4D97-AF65-F5344CB8AC3E}">
        <p14:creationId xmlns:p14="http://schemas.microsoft.com/office/powerpoint/2010/main" val="120197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3</a:t>
            </a:fld>
            <a:endParaRPr lang="de-AT"/>
          </a:p>
        </p:txBody>
      </p:sp>
    </p:spTree>
    <p:extLst>
      <p:ext uri="{BB962C8B-B14F-4D97-AF65-F5344CB8AC3E}">
        <p14:creationId xmlns:p14="http://schemas.microsoft.com/office/powerpoint/2010/main" val="1226309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30</a:t>
            </a:fld>
            <a:endParaRPr lang="de-AT"/>
          </a:p>
        </p:txBody>
      </p:sp>
    </p:spTree>
    <p:extLst>
      <p:ext uri="{BB962C8B-B14F-4D97-AF65-F5344CB8AC3E}">
        <p14:creationId xmlns:p14="http://schemas.microsoft.com/office/powerpoint/2010/main" val="3806494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31</a:t>
            </a:fld>
            <a:endParaRPr lang="de-AT"/>
          </a:p>
        </p:txBody>
      </p:sp>
    </p:spTree>
    <p:extLst>
      <p:ext uri="{BB962C8B-B14F-4D97-AF65-F5344CB8AC3E}">
        <p14:creationId xmlns:p14="http://schemas.microsoft.com/office/powerpoint/2010/main" val="3718372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32</a:t>
            </a:fld>
            <a:endParaRPr lang="de-AT"/>
          </a:p>
        </p:txBody>
      </p:sp>
    </p:spTree>
    <p:extLst>
      <p:ext uri="{BB962C8B-B14F-4D97-AF65-F5344CB8AC3E}">
        <p14:creationId xmlns:p14="http://schemas.microsoft.com/office/powerpoint/2010/main" val="3664154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33</a:t>
            </a:fld>
            <a:endParaRPr lang="de-AT"/>
          </a:p>
        </p:txBody>
      </p:sp>
    </p:spTree>
    <p:extLst>
      <p:ext uri="{BB962C8B-B14F-4D97-AF65-F5344CB8AC3E}">
        <p14:creationId xmlns:p14="http://schemas.microsoft.com/office/powerpoint/2010/main" val="63822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34</a:t>
            </a:fld>
            <a:endParaRPr lang="de-AT"/>
          </a:p>
        </p:txBody>
      </p:sp>
    </p:spTree>
    <p:extLst>
      <p:ext uri="{BB962C8B-B14F-4D97-AF65-F5344CB8AC3E}">
        <p14:creationId xmlns:p14="http://schemas.microsoft.com/office/powerpoint/2010/main" val="2298907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35</a:t>
            </a:fld>
            <a:endParaRPr lang="de-AT"/>
          </a:p>
        </p:txBody>
      </p:sp>
    </p:spTree>
    <p:extLst>
      <p:ext uri="{BB962C8B-B14F-4D97-AF65-F5344CB8AC3E}">
        <p14:creationId xmlns:p14="http://schemas.microsoft.com/office/powerpoint/2010/main" val="2093469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36</a:t>
            </a:fld>
            <a:endParaRPr lang="de-AT"/>
          </a:p>
        </p:txBody>
      </p:sp>
    </p:spTree>
    <p:extLst>
      <p:ext uri="{BB962C8B-B14F-4D97-AF65-F5344CB8AC3E}">
        <p14:creationId xmlns:p14="http://schemas.microsoft.com/office/powerpoint/2010/main" val="940057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37</a:t>
            </a:fld>
            <a:endParaRPr lang="de-AT"/>
          </a:p>
        </p:txBody>
      </p:sp>
    </p:spTree>
    <p:extLst>
      <p:ext uri="{BB962C8B-B14F-4D97-AF65-F5344CB8AC3E}">
        <p14:creationId xmlns:p14="http://schemas.microsoft.com/office/powerpoint/2010/main" val="2319877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38</a:t>
            </a:fld>
            <a:endParaRPr lang="de-AT"/>
          </a:p>
        </p:txBody>
      </p:sp>
    </p:spTree>
    <p:extLst>
      <p:ext uri="{BB962C8B-B14F-4D97-AF65-F5344CB8AC3E}">
        <p14:creationId xmlns:p14="http://schemas.microsoft.com/office/powerpoint/2010/main" val="2124161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39</a:t>
            </a:fld>
            <a:endParaRPr lang="de-AT"/>
          </a:p>
        </p:txBody>
      </p:sp>
    </p:spTree>
    <p:extLst>
      <p:ext uri="{BB962C8B-B14F-4D97-AF65-F5344CB8AC3E}">
        <p14:creationId xmlns:p14="http://schemas.microsoft.com/office/powerpoint/2010/main" val="2930918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4</a:t>
            </a:fld>
            <a:endParaRPr lang="de-AT"/>
          </a:p>
        </p:txBody>
      </p:sp>
    </p:spTree>
    <p:extLst>
      <p:ext uri="{BB962C8B-B14F-4D97-AF65-F5344CB8AC3E}">
        <p14:creationId xmlns:p14="http://schemas.microsoft.com/office/powerpoint/2010/main" val="2993637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40</a:t>
            </a:fld>
            <a:endParaRPr lang="de-AT"/>
          </a:p>
        </p:txBody>
      </p:sp>
    </p:spTree>
    <p:extLst>
      <p:ext uri="{BB962C8B-B14F-4D97-AF65-F5344CB8AC3E}">
        <p14:creationId xmlns:p14="http://schemas.microsoft.com/office/powerpoint/2010/main" val="3440895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41</a:t>
            </a:fld>
            <a:endParaRPr lang="de-AT"/>
          </a:p>
        </p:txBody>
      </p:sp>
    </p:spTree>
    <p:extLst>
      <p:ext uri="{BB962C8B-B14F-4D97-AF65-F5344CB8AC3E}">
        <p14:creationId xmlns:p14="http://schemas.microsoft.com/office/powerpoint/2010/main" val="105591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42</a:t>
            </a:fld>
            <a:endParaRPr lang="de-AT"/>
          </a:p>
        </p:txBody>
      </p:sp>
    </p:spTree>
    <p:extLst>
      <p:ext uri="{BB962C8B-B14F-4D97-AF65-F5344CB8AC3E}">
        <p14:creationId xmlns:p14="http://schemas.microsoft.com/office/powerpoint/2010/main" val="3243434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43</a:t>
            </a:fld>
            <a:endParaRPr lang="de-AT"/>
          </a:p>
        </p:txBody>
      </p:sp>
    </p:spTree>
    <p:extLst>
      <p:ext uri="{BB962C8B-B14F-4D97-AF65-F5344CB8AC3E}">
        <p14:creationId xmlns:p14="http://schemas.microsoft.com/office/powerpoint/2010/main" val="3694170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44</a:t>
            </a:fld>
            <a:endParaRPr lang="de-AT"/>
          </a:p>
        </p:txBody>
      </p:sp>
    </p:spTree>
    <p:extLst>
      <p:ext uri="{BB962C8B-B14F-4D97-AF65-F5344CB8AC3E}">
        <p14:creationId xmlns:p14="http://schemas.microsoft.com/office/powerpoint/2010/main" val="768144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45</a:t>
            </a:fld>
            <a:endParaRPr lang="de-AT"/>
          </a:p>
        </p:txBody>
      </p:sp>
    </p:spTree>
    <p:extLst>
      <p:ext uri="{BB962C8B-B14F-4D97-AF65-F5344CB8AC3E}">
        <p14:creationId xmlns:p14="http://schemas.microsoft.com/office/powerpoint/2010/main" val="1751544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46</a:t>
            </a:fld>
            <a:endParaRPr lang="de-AT"/>
          </a:p>
        </p:txBody>
      </p:sp>
    </p:spTree>
    <p:extLst>
      <p:ext uri="{BB962C8B-B14F-4D97-AF65-F5344CB8AC3E}">
        <p14:creationId xmlns:p14="http://schemas.microsoft.com/office/powerpoint/2010/main" val="1996474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47</a:t>
            </a:fld>
            <a:endParaRPr lang="de-AT"/>
          </a:p>
        </p:txBody>
      </p:sp>
    </p:spTree>
    <p:extLst>
      <p:ext uri="{BB962C8B-B14F-4D97-AF65-F5344CB8AC3E}">
        <p14:creationId xmlns:p14="http://schemas.microsoft.com/office/powerpoint/2010/main" val="2025185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48</a:t>
            </a:fld>
            <a:endParaRPr lang="de-AT"/>
          </a:p>
        </p:txBody>
      </p:sp>
    </p:spTree>
    <p:extLst>
      <p:ext uri="{BB962C8B-B14F-4D97-AF65-F5344CB8AC3E}">
        <p14:creationId xmlns:p14="http://schemas.microsoft.com/office/powerpoint/2010/main" val="1769836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49</a:t>
            </a:fld>
            <a:endParaRPr lang="de-AT"/>
          </a:p>
        </p:txBody>
      </p:sp>
    </p:spTree>
    <p:extLst>
      <p:ext uri="{BB962C8B-B14F-4D97-AF65-F5344CB8AC3E}">
        <p14:creationId xmlns:p14="http://schemas.microsoft.com/office/powerpoint/2010/main" val="56989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5</a:t>
            </a:fld>
            <a:endParaRPr lang="de-AT"/>
          </a:p>
        </p:txBody>
      </p:sp>
    </p:spTree>
    <p:extLst>
      <p:ext uri="{BB962C8B-B14F-4D97-AF65-F5344CB8AC3E}">
        <p14:creationId xmlns:p14="http://schemas.microsoft.com/office/powerpoint/2010/main" val="2667676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50</a:t>
            </a:fld>
            <a:endParaRPr lang="de-AT"/>
          </a:p>
        </p:txBody>
      </p:sp>
    </p:spTree>
    <p:extLst>
      <p:ext uri="{BB962C8B-B14F-4D97-AF65-F5344CB8AC3E}">
        <p14:creationId xmlns:p14="http://schemas.microsoft.com/office/powerpoint/2010/main" val="4145318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51</a:t>
            </a:fld>
            <a:endParaRPr lang="de-AT"/>
          </a:p>
        </p:txBody>
      </p:sp>
    </p:spTree>
    <p:extLst>
      <p:ext uri="{BB962C8B-B14F-4D97-AF65-F5344CB8AC3E}">
        <p14:creationId xmlns:p14="http://schemas.microsoft.com/office/powerpoint/2010/main" val="637333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52</a:t>
            </a:fld>
            <a:endParaRPr lang="de-AT"/>
          </a:p>
        </p:txBody>
      </p:sp>
    </p:spTree>
    <p:extLst>
      <p:ext uri="{BB962C8B-B14F-4D97-AF65-F5344CB8AC3E}">
        <p14:creationId xmlns:p14="http://schemas.microsoft.com/office/powerpoint/2010/main" val="2303721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53</a:t>
            </a:fld>
            <a:endParaRPr lang="de-AT"/>
          </a:p>
        </p:txBody>
      </p:sp>
    </p:spTree>
    <p:extLst>
      <p:ext uri="{BB962C8B-B14F-4D97-AF65-F5344CB8AC3E}">
        <p14:creationId xmlns:p14="http://schemas.microsoft.com/office/powerpoint/2010/main" val="1225037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Die NMS versucht durch das Formulieren von Kernideen (</a:t>
            </a:r>
            <a:r>
              <a:rPr lang="de-DE" sz="1200" dirty="0" err="1"/>
              <a:t>big</a:t>
            </a:r>
            <a:r>
              <a:rPr lang="de-DE" sz="1200" dirty="0"/>
              <a:t> </a:t>
            </a:r>
            <a:r>
              <a:rPr lang="de-DE" sz="1200" dirty="0" err="1"/>
              <a:t>ideas</a:t>
            </a:r>
            <a:r>
              <a:rPr lang="de-DE" sz="1200" dirty="0"/>
              <a:t>) auf die großen Zusammenhänge aus dem Blickwinkel der Lebenswelt der Schüler/innen zu lenken und z. B. auch in Lernfeldarbeit und Projektarbeit konkret umzusetzen</a:t>
            </a:r>
            <a:endParaRPr lang="de-DE" dirty="0"/>
          </a:p>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54</a:t>
            </a:fld>
            <a:endParaRPr lang="de-AT"/>
          </a:p>
        </p:txBody>
      </p:sp>
    </p:spTree>
    <p:extLst>
      <p:ext uri="{BB962C8B-B14F-4D97-AF65-F5344CB8AC3E}">
        <p14:creationId xmlns:p14="http://schemas.microsoft.com/office/powerpoint/2010/main" val="1604863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55</a:t>
            </a:fld>
            <a:endParaRPr lang="de-AT"/>
          </a:p>
        </p:txBody>
      </p:sp>
    </p:spTree>
    <p:extLst>
      <p:ext uri="{BB962C8B-B14F-4D97-AF65-F5344CB8AC3E}">
        <p14:creationId xmlns:p14="http://schemas.microsoft.com/office/powerpoint/2010/main" val="4192315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56</a:t>
            </a:fld>
            <a:endParaRPr lang="de-AT"/>
          </a:p>
        </p:txBody>
      </p:sp>
    </p:spTree>
    <p:extLst>
      <p:ext uri="{BB962C8B-B14F-4D97-AF65-F5344CB8AC3E}">
        <p14:creationId xmlns:p14="http://schemas.microsoft.com/office/powerpoint/2010/main" val="288630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C4B82B-3C18-42FD-B191-F4C99E028BC1}" type="slidenum">
              <a:rPr lang="de-AT" smtClean="0"/>
              <a:t>6</a:t>
            </a:fld>
            <a:endParaRPr lang="de-AT"/>
          </a:p>
        </p:txBody>
      </p:sp>
    </p:spTree>
    <p:extLst>
      <p:ext uri="{BB962C8B-B14F-4D97-AF65-F5344CB8AC3E}">
        <p14:creationId xmlns:p14="http://schemas.microsoft.com/office/powerpoint/2010/main" val="154375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5"/>
          </p:nvPr>
        </p:nvSpPr>
        <p:spPr/>
        <p:txBody>
          <a:bodyPr/>
          <a:lstStyle/>
          <a:p>
            <a:fld id="{6EE99B20-7B80-448C-BD2A-2368D129A425}" type="slidenum">
              <a:rPr lang="de-AT" smtClean="0"/>
              <a:t>7</a:t>
            </a:fld>
            <a:endParaRPr lang="de-AT"/>
          </a:p>
        </p:txBody>
      </p:sp>
    </p:spTree>
    <p:extLst>
      <p:ext uri="{BB962C8B-B14F-4D97-AF65-F5344CB8AC3E}">
        <p14:creationId xmlns:p14="http://schemas.microsoft.com/office/powerpoint/2010/main" val="223133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8</a:t>
            </a:fld>
            <a:endParaRPr lang="de-AT"/>
          </a:p>
        </p:txBody>
      </p:sp>
    </p:spTree>
    <p:extLst>
      <p:ext uri="{BB962C8B-B14F-4D97-AF65-F5344CB8AC3E}">
        <p14:creationId xmlns:p14="http://schemas.microsoft.com/office/powerpoint/2010/main" val="716101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C4B82B-3C18-42FD-B191-F4C99E028BC1}" type="slidenum">
              <a:rPr lang="de-AT" smtClean="0"/>
              <a:t>9</a:t>
            </a:fld>
            <a:endParaRPr lang="de-AT"/>
          </a:p>
        </p:txBody>
      </p:sp>
    </p:spTree>
    <p:extLst>
      <p:ext uri="{BB962C8B-B14F-4D97-AF65-F5344CB8AC3E}">
        <p14:creationId xmlns:p14="http://schemas.microsoft.com/office/powerpoint/2010/main" val="155332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8017D-425F-8A4C-8C4D-F0C6B0DC5B6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C1E9884-637C-CF4A-BF88-B19DF8780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7821D3A-B297-3148-BBB6-3B267FE2C4AF}"/>
              </a:ext>
            </a:extLst>
          </p:cNvPr>
          <p:cNvSpPr>
            <a:spLocks noGrp="1"/>
          </p:cNvSpPr>
          <p:nvPr>
            <p:ph type="dt" sz="half" idx="10"/>
          </p:nvPr>
        </p:nvSpPr>
        <p:spPr/>
        <p:txBody>
          <a:bodyPr/>
          <a:lstStyle/>
          <a:p>
            <a:fld id="{EA3AFCA3-07A2-4A0C-9DF5-A30285392FF8}" type="datetime1">
              <a:rPr lang="de-AT" smtClean="0"/>
              <a:t>27.11.24</a:t>
            </a:fld>
            <a:endParaRPr lang="de-AT"/>
          </a:p>
        </p:txBody>
      </p:sp>
      <p:sp>
        <p:nvSpPr>
          <p:cNvPr id="5" name="Fußzeilenplatzhalter 4">
            <a:extLst>
              <a:ext uri="{FF2B5EF4-FFF2-40B4-BE49-F238E27FC236}">
                <a16:creationId xmlns:a16="http://schemas.microsoft.com/office/drawing/2014/main" id="{8FB1B5D7-3568-454B-A44D-8E3D6B3FCA2A}"/>
              </a:ext>
            </a:extLst>
          </p:cNvPr>
          <p:cNvSpPr>
            <a:spLocks noGrp="1"/>
          </p:cNvSpPr>
          <p:nvPr>
            <p:ph type="ftr" sz="quarter" idx="11"/>
          </p:nvPr>
        </p:nvSpPr>
        <p:spPr/>
        <p:txBody>
          <a:bodyPr/>
          <a:lstStyle/>
          <a:p>
            <a:r>
              <a:rPr lang="de-AT"/>
              <a:t>Orientierung im Berufsfeld WS 2015</a:t>
            </a:r>
          </a:p>
        </p:txBody>
      </p:sp>
      <p:sp>
        <p:nvSpPr>
          <p:cNvPr id="6" name="Foliennummernplatzhalter 5">
            <a:extLst>
              <a:ext uri="{FF2B5EF4-FFF2-40B4-BE49-F238E27FC236}">
                <a16:creationId xmlns:a16="http://schemas.microsoft.com/office/drawing/2014/main" id="{0BE6555E-8517-F248-ABC3-2D5CC6036C62}"/>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418693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13DD5-F17E-EB47-B279-4CFC3BB5D25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A819BFE-B3B5-1C42-B60F-9241701E885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6EA5FD-26FF-E84E-9C77-58AF1353C60E}"/>
              </a:ext>
            </a:extLst>
          </p:cNvPr>
          <p:cNvSpPr>
            <a:spLocks noGrp="1"/>
          </p:cNvSpPr>
          <p:nvPr>
            <p:ph type="dt" sz="half" idx="10"/>
          </p:nvPr>
        </p:nvSpPr>
        <p:spPr/>
        <p:txBody>
          <a:bodyPr/>
          <a:lstStyle/>
          <a:p>
            <a:fld id="{BC3EB400-DB6B-4AFB-9B39-CFA7907A2ACD}" type="datetime1">
              <a:rPr lang="de-AT" smtClean="0"/>
              <a:t>27.11.24</a:t>
            </a:fld>
            <a:endParaRPr lang="de-AT"/>
          </a:p>
        </p:txBody>
      </p:sp>
      <p:sp>
        <p:nvSpPr>
          <p:cNvPr id="5" name="Fußzeilenplatzhalter 4">
            <a:extLst>
              <a:ext uri="{FF2B5EF4-FFF2-40B4-BE49-F238E27FC236}">
                <a16:creationId xmlns:a16="http://schemas.microsoft.com/office/drawing/2014/main" id="{62C94A41-0974-494F-ACDD-7322651644A7}"/>
              </a:ext>
            </a:extLst>
          </p:cNvPr>
          <p:cNvSpPr>
            <a:spLocks noGrp="1"/>
          </p:cNvSpPr>
          <p:nvPr>
            <p:ph type="ftr" sz="quarter" idx="11"/>
          </p:nvPr>
        </p:nvSpPr>
        <p:spPr/>
        <p:txBody>
          <a:bodyPr/>
          <a:lstStyle/>
          <a:p>
            <a:r>
              <a:rPr lang="de-AT"/>
              <a:t>Orientierung im Berufsfeld WS 2015</a:t>
            </a:r>
          </a:p>
        </p:txBody>
      </p:sp>
      <p:sp>
        <p:nvSpPr>
          <p:cNvPr id="6" name="Foliennummernplatzhalter 5">
            <a:extLst>
              <a:ext uri="{FF2B5EF4-FFF2-40B4-BE49-F238E27FC236}">
                <a16:creationId xmlns:a16="http://schemas.microsoft.com/office/drawing/2014/main" id="{8AD99359-06EE-1848-A313-C4043E38B996}"/>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51504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870B485-E321-314D-9623-CA5959DB4D9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0A7B019-7D3C-A54E-8E46-262F0B8E3F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EBA600D-E753-4B46-9752-093507B74417}"/>
              </a:ext>
            </a:extLst>
          </p:cNvPr>
          <p:cNvSpPr>
            <a:spLocks noGrp="1"/>
          </p:cNvSpPr>
          <p:nvPr>
            <p:ph type="dt" sz="half" idx="10"/>
          </p:nvPr>
        </p:nvSpPr>
        <p:spPr/>
        <p:txBody>
          <a:bodyPr/>
          <a:lstStyle/>
          <a:p>
            <a:fld id="{A72023C5-34B7-40CA-8AA1-A2BDB2E85576}" type="datetime1">
              <a:rPr lang="de-AT" smtClean="0"/>
              <a:t>27.11.24</a:t>
            </a:fld>
            <a:endParaRPr lang="de-AT"/>
          </a:p>
        </p:txBody>
      </p:sp>
      <p:sp>
        <p:nvSpPr>
          <p:cNvPr id="5" name="Fußzeilenplatzhalter 4">
            <a:extLst>
              <a:ext uri="{FF2B5EF4-FFF2-40B4-BE49-F238E27FC236}">
                <a16:creationId xmlns:a16="http://schemas.microsoft.com/office/drawing/2014/main" id="{5AD96FBE-0C3A-E941-BC25-5A786FC904C7}"/>
              </a:ext>
            </a:extLst>
          </p:cNvPr>
          <p:cNvSpPr>
            <a:spLocks noGrp="1"/>
          </p:cNvSpPr>
          <p:nvPr>
            <p:ph type="ftr" sz="quarter" idx="11"/>
          </p:nvPr>
        </p:nvSpPr>
        <p:spPr/>
        <p:txBody>
          <a:bodyPr/>
          <a:lstStyle/>
          <a:p>
            <a:r>
              <a:rPr lang="de-AT"/>
              <a:t>Orientierung im Berufsfeld WS 2015</a:t>
            </a:r>
          </a:p>
        </p:txBody>
      </p:sp>
      <p:sp>
        <p:nvSpPr>
          <p:cNvPr id="6" name="Foliennummernplatzhalter 5">
            <a:extLst>
              <a:ext uri="{FF2B5EF4-FFF2-40B4-BE49-F238E27FC236}">
                <a16:creationId xmlns:a16="http://schemas.microsoft.com/office/drawing/2014/main" id="{1034C6B7-28DB-D541-B871-7FCBAA0A73F6}"/>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2089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68333-E837-6847-B195-35D550838B0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2484239-C102-5C4C-9AA9-A09FA88F172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949003-7465-8F41-84F0-265FF2B15FCF}"/>
              </a:ext>
            </a:extLst>
          </p:cNvPr>
          <p:cNvSpPr>
            <a:spLocks noGrp="1"/>
          </p:cNvSpPr>
          <p:nvPr>
            <p:ph type="dt" sz="half" idx="10"/>
          </p:nvPr>
        </p:nvSpPr>
        <p:spPr/>
        <p:txBody>
          <a:bodyPr/>
          <a:lstStyle/>
          <a:p>
            <a:fld id="{64ADED32-E0EB-4982-ACC2-050956EFD654}" type="datetime1">
              <a:rPr lang="de-AT" smtClean="0"/>
              <a:t>27.11.24</a:t>
            </a:fld>
            <a:endParaRPr lang="de-AT"/>
          </a:p>
        </p:txBody>
      </p:sp>
      <p:sp>
        <p:nvSpPr>
          <p:cNvPr id="5" name="Fußzeilenplatzhalter 4">
            <a:extLst>
              <a:ext uri="{FF2B5EF4-FFF2-40B4-BE49-F238E27FC236}">
                <a16:creationId xmlns:a16="http://schemas.microsoft.com/office/drawing/2014/main" id="{6ED527A5-E282-FE4A-8234-BC615E160BFB}"/>
              </a:ext>
            </a:extLst>
          </p:cNvPr>
          <p:cNvSpPr>
            <a:spLocks noGrp="1"/>
          </p:cNvSpPr>
          <p:nvPr>
            <p:ph type="ftr" sz="quarter" idx="11"/>
          </p:nvPr>
        </p:nvSpPr>
        <p:spPr/>
        <p:txBody>
          <a:bodyPr/>
          <a:lstStyle/>
          <a:p>
            <a:r>
              <a:rPr lang="de-AT"/>
              <a:t>Orientierung im Berufsfeld WS 2015</a:t>
            </a:r>
          </a:p>
        </p:txBody>
      </p:sp>
      <p:sp>
        <p:nvSpPr>
          <p:cNvPr id="6" name="Foliennummernplatzhalter 5">
            <a:extLst>
              <a:ext uri="{FF2B5EF4-FFF2-40B4-BE49-F238E27FC236}">
                <a16:creationId xmlns:a16="http://schemas.microsoft.com/office/drawing/2014/main" id="{6297663F-FAD4-7645-B8F8-23F17E0F3A60}"/>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306626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5F8C3-9738-3C4E-9B85-29DDC1BAB61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7499400-2D81-C94F-B13D-C7196CCAC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1BEE2B8-104D-0446-9841-B56DBE713C72}"/>
              </a:ext>
            </a:extLst>
          </p:cNvPr>
          <p:cNvSpPr>
            <a:spLocks noGrp="1"/>
          </p:cNvSpPr>
          <p:nvPr>
            <p:ph type="dt" sz="half" idx="10"/>
          </p:nvPr>
        </p:nvSpPr>
        <p:spPr/>
        <p:txBody>
          <a:bodyPr/>
          <a:lstStyle/>
          <a:p>
            <a:fld id="{C0C38D96-B522-4AC4-A514-3E835CFE4400}" type="datetime1">
              <a:rPr lang="de-AT" smtClean="0"/>
              <a:t>27.11.24</a:t>
            </a:fld>
            <a:endParaRPr lang="de-AT"/>
          </a:p>
        </p:txBody>
      </p:sp>
      <p:sp>
        <p:nvSpPr>
          <p:cNvPr id="5" name="Fußzeilenplatzhalter 4">
            <a:extLst>
              <a:ext uri="{FF2B5EF4-FFF2-40B4-BE49-F238E27FC236}">
                <a16:creationId xmlns:a16="http://schemas.microsoft.com/office/drawing/2014/main" id="{D4500466-C050-EA44-9574-B4419967F5E4}"/>
              </a:ext>
            </a:extLst>
          </p:cNvPr>
          <p:cNvSpPr>
            <a:spLocks noGrp="1"/>
          </p:cNvSpPr>
          <p:nvPr>
            <p:ph type="ftr" sz="quarter" idx="11"/>
          </p:nvPr>
        </p:nvSpPr>
        <p:spPr/>
        <p:txBody>
          <a:bodyPr/>
          <a:lstStyle/>
          <a:p>
            <a:r>
              <a:rPr lang="de-AT"/>
              <a:t>Orientierung im Berufsfeld WS 2015</a:t>
            </a:r>
          </a:p>
        </p:txBody>
      </p:sp>
      <p:sp>
        <p:nvSpPr>
          <p:cNvPr id="6" name="Foliennummernplatzhalter 5">
            <a:extLst>
              <a:ext uri="{FF2B5EF4-FFF2-40B4-BE49-F238E27FC236}">
                <a16:creationId xmlns:a16="http://schemas.microsoft.com/office/drawing/2014/main" id="{43C6DE6C-EA28-8940-A5CA-20E2C79C52B7}"/>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405976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A01CD-45E6-C34E-97F5-AF97D26105D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8B3E3D3-27F1-8349-B4C4-12DF805CDB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5CF5919-3726-CB4E-A49D-90C34CF5566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6AA23B8-C1E5-7443-B2C9-90706AE86118}"/>
              </a:ext>
            </a:extLst>
          </p:cNvPr>
          <p:cNvSpPr>
            <a:spLocks noGrp="1"/>
          </p:cNvSpPr>
          <p:nvPr>
            <p:ph type="dt" sz="half" idx="10"/>
          </p:nvPr>
        </p:nvSpPr>
        <p:spPr/>
        <p:txBody>
          <a:bodyPr/>
          <a:lstStyle/>
          <a:p>
            <a:fld id="{DF3B0172-C1C0-4724-BD86-D9F0986224DF}" type="datetime1">
              <a:rPr lang="de-AT" smtClean="0"/>
              <a:t>27.11.24</a:t>
            </a:fld>
            <a:endParaRPr lang="de-AT"/>
          </a:p>
        </p:txBody>
      </p:sp>
      <p:sp>
        <p:nvSpPr>
          <p:cNvPr id="6" name="Fußzeilenplatzhalter 5">
            <a:extLst>
              <a:ext uri="{FF2B5EF4-FFF2-40B4-BE49-F238E27FC236}">
                <a16:creationId xmlns:a16="http://schemas.microsoft.com/office/drawing/2014/main" id="{0B7A8640-0CBA-654D-BC9F-5FDE8C880318}"/>
              </a:ext>
            </a:extLst>
          </p:cNvPr>
          <p:cNvSpPr>
            <a:spLocks noGrp="1"/>
          </p:cNvSpPr>
          <p:nvPr>
            <p:ph type="ftr" sz="quarter" idx="11"/>
          </p:nvPr>
        </p:nvSpPr>
        <p:spPr/>
        <p:txBody>
          <a:bodyPr/>
          <a:lstStyle/>
          <a:p>
            <a:r>
              <a:rPr lang="de-AT"/>
              <a:t>Orientierung im Berufsfeld WS 2015</a:t>
            </a:r>
          </a:p>
        </p:txBody>
      </p:sp>
      <p:sp>
        <p:nvSpPr>
          <p:cNvPr id="7" name="Foliennummernplatzhalter 6">
            <a:extLst>
              <a:ext uri="{FF2B5EF4-FFF2-40B4-BE49-F238E27FC236}">
                <a16:creationId xmlns:a16="http://schemas.microsoft.com/office/drawing/2014/main" id="{77BA1E71-CD39-5D42-938A-A59CEB7F1EB2}"/>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305475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0C3D9-FB69-9649-A18D-7C369B0E76D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5A29683-B672-F747-89D8-42EC9C951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4F92AA5-5F64-EC4E-816D-2C37ADD04E4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D8CE77A-7E2C-FD46-A34B-6DACAE20B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4B613BE-3AA7-4B4C-90F1-CD868F46B5B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50F21EA-A14B-2C48-85BF-6D507738D3A6}"/>
              </a:ext>
            </a:extLst>
          </p:cNvPr>
          <p:cNvSpPr>
            <a:spLocks noGrp="1"/>
          </p:cNvSpPr>
          <p:nvPr>
            <p:ph type="dt" sz="half" idx="10"/>
          </p:nvPr>
        </p:nvSpPr>
        <p:spPr/>
        <p:txBody>
          <a:bodyPr/>
          <a:lstStyle/>
          <a:p>
            <a:fld id="{106A9A7D-931E-488F-9C33-50851C8FD141}" type="datetime1">
              <a:rPr lang="de-AT" smtClean="0"/>
              <a:t>27.11.24</a:t>
            </a:fld>
            <a:endParaRPr lang="de-AT"/>
          </a:p>
        </p:txBody>
      </p:sp>
      <p:sp>
        <p:nvSpPr>
          <p:cNvPr id="8" name="Fußzeilenplatzhalter 7">
            <a:extLst>
              <a:ext uri="{FF2B5EF4-FFF2-40B4-BE49-F238E27FC236}">
                <a16:creationId xmlns:a16="http://schemas.microsoft.com/office/drawing/2014/main" id="{21A38A46-EBF6-A84A-875C-DF6A8F0C401D}"/>
              </a:ext>
            </a:extLst>
          </p:cNvPr>
          <p:cNvSpPr>
            <a:spLocks noGrp="1"/>
          </p:cNvSpPr>
          <p:nvPr>
            <p:ph type="ftr" sz="quarter" idx="11"/>
          </p:nvPr>
        </p:nvSpPr>
        <p:spPr/>
        <p:txBody>
          <a:bodyPr/>
          <a:lstStyle/>
          <a:p>
            <a:r>
              <a:rPr lang="de-AT"/>
              <a:t>Orientierung im Berufsfeld WS 2015</a:t>
            </a:r>
          </a:p>
        </p:txBody>
      </p:sp>
      <p:sp>
        <p:nvSpPr>
          <p:cNvPr id="9" name="Foliennummernplatzhalter 8">
            <a:extLst>
              <a:ext uri="{FF2B5EF4-FFF2-40B4-BE49-F238E27FC236}">
                <a16:creationId xmlns:a16="http://schemas.microsoft.com/office/drawing/2014/main" id="{9E4BE283-35ED-8947-A191-BB91616FAC13}"/>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371044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4A774-B4A4-C149-956B-65AACFD0503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F5501A0-FBDE-284A-928C-610B0F4448ED}"/>
              </a:ext>
            </a:extLst>
          </p:cNvPr>
          <p:cNvSpPr>
            <a:spLocks noGrp="1"/>
          </p:cNvSpPr>
          <p:nvPr>
            <p:ph type="dt" sz="half" idx="10"/>
          </p:nvPr>
        </p:nvSpPr>
        <p:spPr/>
        <p:txBody>
          <a:bodyPr/>
          <a:lstStyle/>
          <a:p>
            <a:fld id="{27989452-7EEC-4CC9-B854-ABA5A61E7EC0}" type="datetime1">
              <a:rPr lang="de-AT" smtClean="0"/>
              <a:t>27.11.24</a:t>
            </a:fld>
            <a:endParaRPr lang="de-AT"/>
          </a:p>
        </p:txBody>
      </p:sp>
      <p:sp>
        <p:nvSpPr>
          <p:cNvPr id="4" name="Fußzeilenplatzhalter 3">
            <a:extLst>
              <a:ext uri="{FF2B5EF4-FFF2-40B4-BE49-F238E27FC236}">
                <a16:creationId xmlns:a16="http://schemas.microsoft.com/office/drawing/2014/main" id="{BC724C59-F9F8-3047-86EE-A79249745670}"/>
              </a:ext>
            </a:extLst>
          </p:cNvPr>
          <p:cNvSpPr>
            <a:spLocks noGrp="1"/>
          </p:cNvSpPr>
          <p:nvPr>
            <p:ph type="ftr" sz="quarter" idx="11"/>
          </p:nvPr>
        </p:nvSpPr>
        <p:spPr/>
        <p:txBody>
          <a:bodyPr/>
          <a:lstStyle/>
          <a:p>
            <a:r>
              <a:rPr lang="de-AT"/>
              <a:t>Orientierung im Berufsfeld WS 2015</a:t>
            </a:r>
          </a:p>
        </p:txBody>
      </p:sp>
      <p:sp>
        <p:nvSpPr>
          <p:cNvPr id="5" name="Foliennummernplatzhalter 4">
            <a:extLst>
              <a:ext uri="{FF2B5EF4-FFF2-40B4-BE49-F238E27FC236}">
                <a16:creationId xmlns:a16="http://schemas.microsoft.com/office/drawing/2014/main" id="{E482B4D3-2286-4343-ABDA-1AC3221E8986}"/>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380089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5BDD84F-DB62-9D46-8A33-7DD119EE48CB}"/>
              </a:ext>
            </a:extLst>
          </p:cNvPr>
          <p:cNvSpPr>
            <a:spLocks noGrp="1"/>
          </p:cNvSpPr>
          <p:nvPr>
            <p:ph type="dt" sz="half" idx="10"/>
          </p:nvPr>
        </p:nvSpPr>
        <p:spPr/>
        <p:txBody>
          <a:bodyPr/>
          <a:lstStyle/>
          <a:p>
            <a:fld id="{89ED6695-EDE4-4210-8BF6-039F51E6C1D9}" type="datetime1">
              <a:rPr lang="de-AT" smtClean="0"/>
              <a:t>27.11.24</a:t>
            </a:fld>
            <a:endParaRPr lang="de-AT"/>
          </a:p>
        </p:txBody>
      </p:sp>
      <p:sp>
        <p:nvSpPr>
          <p:cNvPr id="3" name="Fußzeilenplatzhalter 2">
            <a:extLst>
              <a:ext uri="{FF2B5EF4-FFF2-40B4-BE49-F238E27FC236}">
                <a16:creationId xmlns:a16="http://schemas.microsoft.com/office/drawing/2014/main" id="{CB5247B2-52BC-1648-8EA4-04E234534C4B}"/>
              </a:ext>
            </a:extLst>
          </p:cNvPr>
          <p:cNvSpPr>
            <a:spLocks noGrp="1"/>
          </p:cNvSpPr>
          <p:nvPr>
            <p:ph type="ftr" sz="quarter" idx="11"/>
          </p:nvPr>
        </p:nvSpPr>
        <p:spPr/>
        <p:txBody>
          <a:bodyPr/>
          <a:lstStyle/>
          <a:p>
            <a:r>
              <a:rPr lang="de-AT"/>
              <a:t>Orientierung im Berufsfeld WS 2015</a:t>
            </a:r>
          </a:p>
        </p:txBody>
      </p:sp>
      <p:sp>
        <p:nvSpPr>
          <p:cNvPr id="4" name="Foliennummernplatzhalter 3">
            <a:extLst>
              <a:ext uri="{FF2B5EF4-FFF2-40B4-BE49-F238E27FC236}">
                <a16:creationId xmlns:a16="http://schemas.microsoft.com/office/drawing/2014/main" id="{134AA48C-3BCA-E64D-8945-69AD8656E809}"/>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24811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F94AB-BF99-CA43-AB70-5116194A1F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D791CC7-7EA1-2446-96E9-1B722A8DD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415A57B-4AFA-CD44-8365-D672E6C09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6DB8C-4C1C-6F48-8F1B-8F7CFCE69960}"/>
              </a:ext>
            </a:extLst>
          </p:cNvPr>
          <p:cNvSpPr>
            <a:spLocks noGrp="1"/>
          </p:cNvSpPr>
          <p:nvPr>
            <p:ph type="dt" sz="half" idx="10"/>
          </p:nvPr>
        </p:nvSpPr>
        <p:spPr/>
        <p:txBody>
          <a:bodyPr/>
          <a:lstStyle/>
          <a:p>
            <a:fld id="{9B1B59C2-84B1-46E6-948B-31A09185B0C2}" type="datetime1">
              <a:rPr lang="de-AT" smtClean="0"/>
              <a:t>27.11.24</a:t>
            </a:fld>
            <a:endParaRPr lang="de-AT"/>
          </a:p>
        </p:txBody>
      </p:sp>
      <p:sp>
        <p:nvSpPr>
          <p:cNvPr id="6" name="Fußzeilenplatzhalter 5">
            <a:extLst>
              <a:ext uri="{FF2B5EF4-FFF2-40B4-BE49-F238E27FC236}">
                <a16:creationId xmlns:a16="http://schemas.microsoft.com/office/drawing/2014/main" id="{7CC6DD8F-F92A-E647-85FB-A3AA04895A41}"/>
              </a:ext>
            </a:extLst>
          </p:cNvPr>
          <p:cNvSpPr>
            <a:spLocks noGrp="1"/>
          </p:cNvSpPr>
          <p:nvPr>
            <p:ph type="ftr" sz="quarter" idx="11"/>
          </p:nvPr>
        </p:nvSpPr>
        <p:spPr/>
        <p:txBody>
          <a:bodyPr/>
          <a:lstStyle/>
          <a:p>
            <a:r>
              <a:rPr lang="de-AT"/>
              <a:t>Orientierung im Berufsfeld WS 2015</a:t>
            </a:r>
          </a:p>
        </p:txBody>
      </p:sp>
      <p:sp>
        <p:nvSpPr>
          <p:cNvPr id="7" name="Foliennummernplatzhalter 6">
            <a:extLst>
              <a:ext uri="{FF2B5EF4-FFF2-40B4-BE49-F238E27FC236}">
                <a16:creationId xmlns:a16="http://schemas.microsoft.com/office/drawing/2014/main" id="{087EE331-2E09-F046-8035-CADD58982B71}"/>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38064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7D91-20EB-694F-B3C7-C55638B633C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BD8DAB7-2167-6147-A61B-FAB83CC41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3EFAF1F-39E2-8F40-81AD-2464736B6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00912C-A4CD-FF4A-AE45-9068E6176223}"/>
              </a:ext>
            </a:extLst>
          </p:cNvPr>
          <p:cNvSpPr>
            <a:spLocks noGrp="1"/>
          </p:cNvSpPr>
          <p:nvPr>
            <p:ph type="dt" sz="half" idx="10"/>
          </p:nvPr>
        </p:nvSpPr>
        <p:spPr/>
        <p:txBody>
          <a:bodyPr/>
          <a:lstStyle/>
          <a:p>
            <a:fld id="{DCBB9431-7D4A-40B1-9242-204E6910643C}" type="datetime1">
              <a:rPr lang="de-AT" smtClean="0"/>
              <a:t>27.11.24</a:t>
            </a:fld>
            <a:endParaRPr lang="de-AT"/>
          </a:p>
        </p:txBody>
      </p:sp>
      <p:sp>
        <p:nvSpPr>
          <p:cNvPr id="6" name="Fußzeilenplatzhalter 5">
            <a:extLst>
              <a:ext uri="{FF2B5EF4-FFF2-40B4-BE49-F238E27FC236}">
                <a16:creationId xmlns:a16="http://schemas.microsoft.com/office/drawing/2014/main" id="{01E66BB8-6AD2-1C4B-B99D-4E0853B1544D}"/>
              </a:ext>
            </a:extLst>
          </p:cNvPr>
          <p:cNvSpPr>
            <a:spLocks noGrp="1"/>
          </p:cNvSpPr>
          <p:nvPr>
            <p:ph type="ftr" sz="quarter" idx="11"/>
          </p:nvPr>
        </p:nvSpPr>
        <p:spPr/>
        <p:txBody>
          <a:bodyPr/>
          <a:lstStyle/>
          <a:p>
            <a:r>
              <a:rPr lang="de-AT"/>
              <a:t>Orientierung im Berufsfeld WS 2015</a:t>
            </a:r>
          </a:p>
        </p:txBody>
      </p:sp>
      <p:sp>
        <p:nvSpPr>
          <p:cNvPr id="7" name="Foliennummernplatzhalter 6">
            <a:extLst>
              <a:ext uri="{FF2B5EF4-FFF2-40B4-BE49-F238E27FC236}">
                <a16:creationId xmlns:a16="http://schemas.microsoft.com/office/drawing/2014/main" id="{2490E7BD-B020-C14E-B568-A136D7127B0D}"/>
              </a:ext>
            </a:extLst>
          </p:cNvPr>
          <p:cNvSpPr>
            <a:spLocks noGrp="1"/>
          </p:cNvSpPr>
          <p:nvPr>
            <p:ph type="sldNum" sz="quarter" idx="12"/>
          </p:nvPr>
        </p:nvSpPr>
        <p:spPr/>
        <p:txBody>
          <a:bodyPr/>
          <a:lstStyle/>
          <a:p>
            <a:fld id="{2DE0016E-9E48-4904-830B-C77CE0260D30}" type="slidenum">
              <a:rPr lang="de-AT" smtClean="0"/>
              <a:t>‹Nr.›</a:t>
            </a:fld>
            <a:endParaRPr lang="de-AT"/>
          </a:p>
        </p:txBody>
      </p:sp>
    </p:spTree>
    <p:extLst>
      <p:ext uri="{BB962C8B-B14F-4D97-AF65-F5344CB8AC3E}">
        <p14:creationId xmlns:p14="http://schemas.microsoft.com/office/powerpoint/2010/main" val="135757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8E29A7-B48D-2943-8A13-BF39EC0BF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2637816-9EF9-3148-AFD1-792C3D465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49E70B8-543F-784B-B129-B156FE20F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FE56A-334E-4BF1-A722-4BFB1DA23391}" type="datetime1">
              <a:rPr lang="de-AT" smtClean="0"/>
              <a:t>27.11.24</a:t>
            </a:fld>
            <a:endParaRPr lang="de-AT"/>
          </a:p>
        </p:txBody>
      </p:sp>
      <p:sp>
        <p:nvSpPr>
          <p:cNvPr id="5" name="Fußzeilenplatzhalter 4">
            <a:extLst>
              <a:ext uri="{FF2B5EF4-FFF2-40B4-BE49-F238E27FC236}">
                <a16:creationId xmlns:a16="http://schemas.microsoft.com/office/drawing/2014/main" id="{444C309E-F23C-644B-B2FE-80B2DAF53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AT"/>
              <a:t>Orientierung im Berufsfeld WS 2015</a:t>
            </a:r>
          </a:p>
        </p:txBody>
      </p:sp>
      <p:sp>
        <p:nvSpPr>
          <p:cNvPr id="6" name="Foliennummernplatzhalter 5">
            <a:extLst>
              <a:ext uri="{FF2B5EF4-FFF2-40B4-BE49-F238E27FC236}">
                <a16:creationId xmlns:a16="http://schemas.microsoft.com/office/drawing/2014/main" id="{A8C841B6-FB0A-4A47-BE77-11EC3642D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0016E-9E48-4904-830B-C77CE0260D30}" type="slidenum">
              <a:rPr lang="de-AT" smtClean="0"/>
              <a:t>‹Nr.›</a:t>
            </a:fld>
            <a:endParaRPr lang="de-AT"/>
          </a:p>
        </p:txBody>
      </p:sp>
    </p:spTree>
    <p:extLst>
      <p:ext uri="{BB962C8B-B14F-4D97-AF65-F5344CB8AC3E}">
        <p14:creationId xmlns:p14="http://schemas.microsoft.com/office/powerpoint/2010/main" val="1089015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png"/><Relationship Id="rId7"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hyperlink" Target="https://www.youtube.com/watch?v=EWkM7uht5J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tiff"/><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uni-trier.de/index.php?id=25159"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uni-trier.de/index.php?id=2515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uni-trier.de/index.php?id=2515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uni-bielefeld.de/ikg/wissensaustausch/wissenschaftler_helsper.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youtube.com/watch?v=_E--4ZHigko" TargetMode="External"/><Relationship Id="rId5" Type="http://schemas.openxmlformats.org/officeDocument/2006/relationships/image" Target="../media/image19.jpeg"/><Relationship Id="rId4" Type="http://schemas.openxmlformats.org/officeDocument/2006/relationships/hyperlink" Target="https://www.uni-trier.de/index.php?id=25159"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uni-trier.de/index.php?id=2515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philso.uni-augsburg.de/lehrstuehle/schulpaed/team/Zierer/"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7"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7"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7"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7"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38.xml.rels><?xml version="1.0" encoding="UTF-8" standalone="yes"?>
<Relationships xmlns="http://schemas.openxmlformats.org/package/2006/relationships"><Relationship Id="rId3" Type="http://schemas.openxmlformats.org/officeDocument/2006/relationships/hyperlink" Target="https://www.uni-trier.de/index.php?id=25159"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18.jpeg"/><Relationship Id="rId4" Type="http://schemas.openxmlformats.org/officeDocument/2006/relationships/hyperlink" Target="http://andreas-helmke.d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michaelschratz.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youtube.com/watch?time_continue=8&amp;v=hfiw_K2O8ug&amp;feature=emb_title" TargetMode="Externa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lernensichtbarmachen.ch/hatties-studie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uni-augsburg.de/de/fakultaet/philsoz/fakultat/schulpadagogik/team/zierer/" TargetMode="External"/><Relationship Id="rId4" Type="http://schemas.openxmlformats.org/officeDocument/2006/relationships/hyperlink" Target="https://www.univation.org/person/prof-dr-wolfgang-beyw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ernensichtbarmachen.ch/hatties-studien/"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hyperlink" Target="https://www.uni-augsburg.de/de/fakultaet/philsoz/fakultat/schulpadagogik/team/zierer/" TargetMode="External"/><Relationship Id="rId4" Type="http://schemas.openxmlformats.org/officeDocument/2006/relationships/diagramLayout" Target="../diagrams/layout10.xml"/><Relationship Id="rId9" Type="http://schemas.openxmlformats.org/officeDocument/2006/relationships/hyperlink" Target="https://www.univation.org/person/prof-dr-wolfgang-beyw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esbzlog.wordpress.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524000" y="1293338"/>
            <a:ext cx="9144000" cy="3274592"/>
          </a:xfrm>
        </p:spPr>
        <p:txBody>
          <a:bodyPr anchor="ctr">
            <a:normAutofit/>
          </a:bodyPr>
          <a:lstStyle/>
          <a:p>
            <a:r>
              <a:rPr lang="de-AT" sz="1400" dirty="0"/>
              <a:t>BWC00100PB | BWC01002PB</a:t>
            </a:r>
            <a:br>
              <a:rPr lang="de-DE" sz="3600" dirty="0"/>
            </a:br>
            <a:r>
              <a:rPr lang="de-DE" sz="3600" b="1" dirty="0"/>
              <a:t>Grundlagen</a:t>
            </a:r>
            <a:br>
              <a:rPr lang="de-DE" sz="3600" b="1" dirty="0"/>
            </a:br>
            <a:r>
              <a:rPr lang="de-DE" sz="3600" b="1" dirty="0"/>
              <a:t>pädagogischer Professionalisierung</a:t>
            </a:r>
            <a:endParaRPr lang="de-AT" sz="3600" b="1" dirty="0"/>
          </a:p>
        </p:txBody>
      </p:sp>
      <p:sp>
        <p:nvSpPr>
          <p:cNvPr id="3" name="Untertitel 2"/>
          <p:cNvSpPr>
            <a:spLocks noGrp="1"/>
          </p:cNvSpPr>
          <p:nvPr>
            <p:ph type="subTitle" idx="1"/>
          </p:nvPr>
        </p:nvSpPr>
        <p:spPr>
          <a:xfrm>
            <a:off x="1524000" y="5514052"/>
            <a:ext cx="9144000" cy="651910"/>
          </a:xfrm>
        </p:spPr>
        <p:txBody>
          <a:bodyPr anchor="ctr">
            <a:normAutofit/>
          </a:bodyPr>
          <a:lstStyle/>
          <a:p>
            <a:r>
              <a:rPr lang="de-AT" sz="1500" dirty="0"/>
              <a:t>Maria Wobak, MA</a:t>
            </a:r>
          </a:p>
          <a:p>
            <a:r>
              <a:rPr lang="de-AT" sz="1500" dirty="0"/>
              <a:t>Wintersemester 2024/25 | 27.11.2024</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ußzeilenplatzhalter 3"/>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680673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691473" y="432692"/>
            <a:ext cx="8903789" cy="1403159"/>
          </a:xfrm>
        </p:spPr>
        <p:txBody>
          <a:bodyPr anchor="ctr">
            <a:normAutofit/>
          </a:bodyPr>
          <a:lstStyle/>
          <a:p>
            <a:r>
              <a:rPr lang="de-DE" sz="2800" b="1" dirty="0">
                <a:solidFill>
                  <a:srgbClr val="FFC000"/>
                </a:solidFill>
              </a:rPr>
              <a:t>Zum Begriff „Lehrerpersönlichkeit“</a:t>
            </a:r>
          </a:p>
        </p:txBody>
      </p:sp>
      <p:sp>
        <p:nvSpPr>
          <p:cNvPr id="3" name="Inhaltsplatzhalter 2">
            <a:extLst>
              <a:ext uri="{FF2B5EF4-FFF2-40B4-BE49-F238E27FC236}">
                <a16:creationId xmlns:a16="http://schemas.microsoft.com/office/drawing/2014/main" id="{EB11B7DF-5D82-A65C-CECD-EEF1CF86D794}"/>
              </a:ext>
            </a:extLst>
          </p:cNvPr>
          <p:cNvSpPr>
            <a:spLocks noGrp="1"/>
          </p:cNvSpPr>
          <p:nvPr>
            <p:ph idx="1"/>
          </p:nvPr>
        </p:nvSpPr>
        <p:spPr>
          <a:xfrm>
            <a:off x="691473" y="1542885"/>
            <a:ext cx="10905053" cy="1464993"/>
          </a:xfrm>
        </p:spPr>
        <p:txBody>
          <a:bodyPr anchor="t">
            <a:normAutofit/>
          </a:bodyPr>
          <a:lstStyle/>
          <a:p>
            <a:pPr marL="0" indent="0">
              <a:lnSpc>
                <a:spcPct val="100000"/>
              </a:lnSpc>
              <a:buNone/>
            </a:pPr>
            <a:r>
              <a:rPr lang="de-DE" sz="2000" dirty="0">
                <a:solidFill>
                  <a:schemeClr val="tx1">
                    <a:lumMod val="75000"/>
                    <a:lumOff val="25000"/>
                  </a:schemeClr>
                </a:solidFill>
              </a:rPr>
              <a:t>Grundsätzlich unterscheiden wir zwischen der normativen und der deskriptiven Betrachtungsweise</a:t>
            </a:r>
          </a:p>
          <a:p>
            <a:pPr>
              <a:lnSpc>
                <a:spcPct val="100000"/>
              </a:lnSpc>
            </a:pPr>
            <a:r>
              <a:rPr lang="de-DE" sz="2000" dirty="0">
                <a:solidFill>
                  <a:schemeClr val="tx1">
                    <a:lumMod val="75000"/>
                    <a:lumOff val="25000"/>
                  </a:schemeClr>
                </a:solidFill>
              </a:rPr>
              <a:t>Persönlichkeitsforschung: Beschreibung der Persönlichkeit anhand bestimmter Merkmale</a:t>
            </a:r>
          </a:p>
        </p:txBody>
      </p:sp>
      <p:pic>
        <p:nvPicPr>
          <p:cNvPr id="7" name="Grafik 6">
            <a:extLst>
              <a:ext uri="{FF2B5EF4-FFF2-40B4-BE49-F238E27FC236}">
                <a16:creationId xmlns:a16="http://schemas.microsoft.com/office/drawing/2014/main" id="{ED0BABDD-D767-453D-9CC2-E176FEF6093D}"/>
              </a:ext>
            </a:extLst>
          </p:cNvPr>
          <p:cNvPicPr>
            <a:picLocks noChangeAspect="1"/>
          </p:cNvPicPr>
          <p:nvPr/>
        </p:nvPicPr>
        <p:blipFill>
          <a:blip r:embed="rId3"/>
          <a:stretch>
            <a:fillRect/>
          </a:stretch>
        </p:blipFill>
        <p:spPr>
          <a:xfrm>
            <a:off x="775508" y="4579135"/>
            <a:ext cx="8903788" cy="1547979"/>
          </a:xfrm>
          <a:prstGeom prst="rect">
            <a:avLst/>
          </a:prstGeom>
        </p:spPr>
      </p:pic>
      <p:sp>
        <p:nvSpPr>
          <p:cNvPr id="4" name="Rechteck 3">
            <a:extLst>
              <a:ext uri="{FF2B5EF4-FFF2-40B4-BE49-F238E27FC236}">
                <a16:creationId xmlns:a16="http://schemas.microsoft.com/office/drawing/2014/main" id="{C4557EAA-843A-3A01-68C0-8CD353B19B4E}"/>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 name="Inhaltsplatzhalter 6">
            <a:extLst>
              <a:ext uri="{FF2B5EF4-FFF2-40B4-BE49-F238E27FC236}">
                <a16:creationId xmlns:a16="http://schemas.microsoft.com/office/drawing/2014/main" id="{A53DBC5D-1ABD-AC77-BB71-331A0C0CFFDF}"/>
              </a:ext>
            </a:extLst>
          </p:cNvPr>
          <p:cNvGraphicFramePr>
            <a:graphicFrameLocks/>
          </p:cNvGraphicFramePr>
          <p:nvPr>
            <p:extLst>
              <p:ext uri="{D42A27DB-BD31-4B8C-83A1-F6EECF244321}">
                <p14:modId xmlns:p14="http://schemas.microsoft.com/office/powerpoint/2010/main" val="3833238586"/>
              </p:ext>
            </p:extLst>
          </p:nvPr>
        </p:nvGraphicFramePr>
        <p:xfrm>
          <a:off x="8289167" y="2390948"/>
          <a:ext cx="3562406" cy="3392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Abgerundete rechteckige Legende 9">
            <a:extLst>
              <a:ext uri="{FF2B5EF4-FFF2-40B4-BE49-F238E27FC236}">
                <a16:creationId xmlns:a16="http://schemas.microsoft.com/office/drawing/2014/main" id="{1E0CE3DF-347E-ADC7-5699-A28952F67BB4}"/>
              </a:ext>
            </a:extLst>
          </p:cNvPr>
          <p:cNvSpPr/>
          <p:nvPr/>
        </p:nvSpPr>
        <p:spPr>
          <a:xfrm>
            <a:off x="4873939" y="3082961"/>
            <a:ext cx="2524388" cy="1534323"/>
          </a:xfrm>
          <a:prstGeom prst="wedgeRoundRectCallout">
            <a:avLst>
              <a:gd name="adj1" fmla="val 43973"/>
              <a:gd name="adj2" fmla="val 84649"/>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de-DE" sz="1600" dirty="0">
                <a:solidFill>
                  <a:schemeClr val="accent6"/>
                </a:solidFill>
              </a:rPr>
              <a:t>Persönlichkeitsmerkmale und Interessen sind ineinander verwoben</a:t>
            </a:r>
          </a:p>
        </p:txBody>
      </p:sp>
      <p:sp>
        <p:nvSpPr>
          <p:cNvPr id="8" name="Fußzeilenplatzhalter 3">
            <a:extLst>
              <a:ext uri="{FF2B5EF4-FFF2-40B4-BE49-F238E27FC236}">
                <a16:creationId xmlns:a16="http://schemas.microsoft.com/office/drawing/2014/main" id="{DECF694A-8017-BC13-CABD-9A633914AD16}"/>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
        <p:nvSpPr>
          <p:cNvPr id="5" name="Abgerundete rechteckige Legende 4">
            <a:extLst>
              <a:ext uri="{FF2B5EF4-FFF2-40B4-BE49-F238E27FC236}">
                <a16:creationId xmlns:a16="http://schemas.microsoft.com/office/drawing/2014/main" id="{781A2E9B-D6CE-1B47-9F68-3F9EF928933C}"/>
              </a:ext>
            </a:extLst>
          </p:cNvPr>
          <p:cNvSpPr/>
          <p:nvPr/>
        </p:nvSpPr>
        <p:spPr>
          <a:xfrm>
            <a:off x="7979336" y="782679"/>
            <a:ext cx="3118154" cy="506804"/>
          </a:xfrm>
          <a:prstGeom prst="wedgeRoundRectCallout">
            <a:avLst>
              <a:gd name="adj1" fmla="val -37253"/>
              <a:gd name="adj2" fmla="val 113399"/>
              <a:gd name="adj3" fmla="val 16667"/>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de-DE" sz="1200" dirty="0">
                <a:solidFill>
                  <a:schemeClr val="accent6"/>
                </a:solidFill>
              </a:rPr>
              <a:t>lat. </a:t>
            </a:r>
            <a:r>
              <a:rPr lang="de-DE" sz="1200" dirty="0" err="1">
                <a:solidFill>
                  <a:schemeClr val="accent6"/>
                </a:solidFill>
              </a:rPr>
              <a:t>describere</a:t>
            </a:r>
            <a:r>
              <a:rPr lang="de-DE" sz="1200" dirty="0">
                <a:solidFill>
                  <a:schemeClr val="accent6"/>
                </a:solidFill>
              </a:rPr>
              <a:t> = beschreiben, umschreiben</a:t>
            </a:r>
          </a:p>
        </p:txBody>
      </p:sp>
    </p:spTree>
    <p:extLst>
      <p:ext uri="{BB962C8B-B14F-4D97-AF65-F5344CB8AC3E}">
        <p14:creationId xmlns:p14="http://schemas.microsoft.com/office/powerpoint/2010/main" val="1278997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525219" y="0"/>
            <a:ext cx="8903789" cy="1403159"/>
          </a:xfrm>
        </p:spPr>
        <p:txBody>
          <a:bodyPr anchor="ctr">
            <a:normAutofit/>
          </a:bodyPr>
          <a:lstStyle/>
          <a:p>
            <a:r>
              <a:rPr lang="de-DE" sz="2800" b="1" dirty="0">
                <a:solidFill>
                  <a:srgbClr val="FFC000"/>
                </a:solidFill>
              </a:rPr>
              <a:t>The Big Five </a:t>
            </a:r>
            <a:r>
              <a:rPr lang="de-DE" sz="1400" b="1" dirty="0">
                <a:solidFill>
                  <a:srgbClr val="FFC000"/>
                </a:solidFill>
              </a:rPr>
              <a:t>– das Fünf-Faktoren-Modell der Persönlichkeit</a:t>
            </a:r>
          </a:p>
        </p:txBody>
      </p:sp>
      <p:pic>
        <p:nvPicPr>
          <p:cNvPr id="4" name="Inhaltsplatzhalter 3">
            <a:extLst>
              <a:ext uri="{FF2B5EF4-FFF2-40B4-BE49-F238E27FC236}">
                <a16:creationId xmlns:a16="http://schemas.microsoft.com/office/drawing/2014/main" id="{CF11F0B1-21D0-4536-90D1-8E6C71EB996A}"/>
              </a:ext>
            </a:extLst>
          </p:cNvPr>
          <p:cNvPicPr>
            <a:picLocks noGrp="1" noChangeAspect="1"/>
          </p:cNvPicPr>
          <p:nvPr>
            <p:ph idx="1"/>
          </p:nvPr>
        </p:nvPicPr>
        <p:blipFill>
          <a:blip r:embed="rId3"/>
          <a:stretch>
            <a:fillRect/>
          </a:stretch>
        </p:blipFill>
        <p:spPr>
          <a:xfrm>
            <a:off x="8067428" y="4690753"/>
            <a:ext cx="3782143" cy="1647020"/>
          </a:xfrm>
          <a:prstGeom prst="rect">
            <a:avLst/>
          </a:prstGeom>
        </p:spPr>
      </p:pic>
      <p:graphicFrame>
        <p:nvGraphicFramePr>
          <p:cNvPr id="3" name="Diagramm 2">
            <a:extLst>
              <a:ext uri="{FF2B5EF4-FFF2-40B4-BE49-F238E27FC236}">
                <a16:creationId xmlns:a16="http://schemas.microsoft.com/office/drawing/2014/main" id="{2636D9AB-E473-5859-9796-66F3A9423BD8}"/>
              </a:ext>
            </a:extLst>
          </p:cNvPr>
          <p:cNvGraphicFramePr/>
          <p:nvPr>
            <p:extLst>
              <p:ext uri="{D42A27DB-BD31-4B8C-83A1-F6EECF244321}">
                <p14:modId xmlns:p14="http://schemas.microsoft.com/office/powerpoint/2010/main" val="3123596744"/>
              </p:ext>
            </p:extLst>
          </p:nvPr>
        </p:nvGraphicFramePr>
        <p:xfrm>
          <a:off x="1723242" y="1039091"/>
          <a:ext cx="7806707" cy="5251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ußzeilenplatzhalter 3">
            <a:extLst>
              <a:ext uri="{FF2B5EF4-FFF2-40B4-BE49-F238E27FC236}">
                <a16:creationId xmlns:a16="http://schemas.microsoft.com/office/drawing/2014/main" id="{C0865928-3A84-B56F-2932-B0E70DD1C3AC}"/>
              </a:ext>
            </a:extLst>
          </p:cNvPr>
          <p:cNvSpPr>
            <a:spLocks noGrp="1"/>
          </p:cNvSpPr>
          <p:nvPr>
            <p:ph type="ftr" sz="quarter" idx="11"/>
          </p:nvPr>
        </p:nvSpPr>
        <p:spPr>
          <a:xfrm>
            <a:off x="5092995" y="6450013"/>
            <a:ext cx="4114800" cy="365125"/>
          </a:xfrm>
        </p:spPr>
        <p:txBody>
          <a:bodyPr>
            <a:normAutofit/>
          </a:bodyPr>
          <a:lstStyle/>
          <a:p>
            <a:pPr>
              <a:lnSpc>
                <a:spcPct val="90000"/>
              </a:lnSpc>
              <a:spcAft>
                <a:spcPts val="600"/>
              </a:spcAft>
            </a:pPr>
            <a:r>
              <a:rPr lang="de-AT" sz="1000" dirty="0"/>
              <a:t>LV Grundlagen pädagogischer Professionalisierung | Wobak | WS 2023/24</a:t>
            </a:r>
          </a:p>
        </p:txBody>
      </p:sp>
    </p:spTree>
    <p:extLst>
      <p:ext uri="{BB962C8B-B14F-4D97-AF65-F5344CB8AC3E}">
        <p14:creationId xmlns:p14="http://schemas.microsoft.com/office/powerpoint/2010/main" val="221942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525219" y="0"/>
            <a:ext cx="8903789" cy="1403159"/>
          </a:xfrm>
        </p:spPr>
        <p:txBody>
          <a:bodyPr anchor="ctr">
            <a:normAutofit/>
          </a:bodyPr>
          <a:lstStyle/>
          <a:p>
            <a:r>
              <a:rPr lang="de-DE" sz="2800" b="1" dirty="0">
                <a:solidFill>
                  <a:srgbClr val="FFC000"/>
                </a:solidFill>
              </a:rPr>
              <a:t>The Big Six</a:t>
            </a:r>
            <a:endParaRPr lang="de-DE" sz="1400" b="1" dirty="0">
              <a:solidFill>
                <a:srgbClr val="FFC000"/>
              </a:solidFill>
            </a:endParaRPr>
          </a:p>
        </p:txBody>
      </p:sp>
      <p:graphicFrame>
        <p:nvGraphicFramePr>
          <p:cNvPr id="3" name="Diagramm 2">
            <a:extLst>
              <a:ext uri="{FF2B5EF4-FFF2-40B4-BE49-F238E27FC236}">
                <a16:creationId xmlns:a16="http://schemas.microsoft.com/office/drawing/2014/main" id="{2636D9AB-E473-5859-9796-66F3A9423BD8}"/>
              </a:ext>
            </a:extLst>
          </p:cNvPr>
          <p:cNvGraphicFramePr/>
          <p:nvPr>
            <p:extLst>
              <p:ext uri="{D42A27DB-BD31-4B8C-83A1-F6EECF244321}">
                <p14:modId xmlns:p14="http://schemas.microsoft.com/office/powerpoint/2010/main" val="961766163"/>
              </p:ext>
            </p:extLst>
          </p:nvPr>
        </p:nvGraphicFramePr>
        <p:xfrm>
          <a:off x="-373384" y="1384411"/>
          <a:ext cx="5466379" cy="4363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a:extLst>
              <a:ext uri="{FF2B5EF4-FFF2-40B4-BE49-F238E27FC236}">
                <a16:creationId xmlns:a16="http://schemas.microsoft.com/office/drawing/2014/main" id="{DDE5D878-F1F6-D03D-256B-570B1265740B}"/>
              </a:ext>
            </a:extLst>
          </p:cNvPr>
          <p:cNvPicPr>
            <a:picLocks noChangeAspect="1"/>
          </p:cNvPicPr>
          <p:nvPr/>
        </p:nvPicPr>
        <p:blipFill>
          <a:blip r:embed="rId8"/>
          <a:stretch>
            <a:fillRect/>
          </a:stretch>
        </p:blipFill>
        <p:spPr>
          <a:xfrm>
            <a:off x="8685531" y="166253"/>
            <a:ext cx="3294335" cy="2220687"/>
          </a:xfrm>
          <a:prstGeom prst="rect">
            <a:avLst/>
          </a:prstGeom>
        </p:spPr>
      </p:pic>
      <p:graphicFrame>
        <p:nvGraphicFramePr>
          <p:cNvPr id="4" name="Diagramm 3">
            <a:extLst>
              <a:ext uri="{FF2B5EF4-FFF2-40B4-BE49-F238E27FC236}">
                <a16:creationId xmlns:a16="http://schemas.microsoft.com/office/drawing/2014/main" id="{1006B45F-C7E0-B7DC-B4E8-CACC03303D4F}"/>
              </a:ext>
            </a:extLst>
          </p:cNvPr>
          <p:cNvGraphicFramePr/>
          <p:nvPr>
            <p:extLst>
              <p:ext uri="{D42A27DB-BD31-4B8C-83A1-F6EECF244321}">
                <p14:modId xmlns:p14="http://schemas.microsoft.com/office/powerpoint/2010/main" val="1003571760"/>
              </p:ext>
            </p:extLst>
          </p:nvPr>
        </p:nvGraphicFramePr>
        <p:xfrm>
          <a:off x="5092995" y="1864425"/>
          <a:ext cx="5641108" cy="45135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Fußzeilenplatzhalter 3">
            <a:extLst>
              <a:ext uri="{FF2B5EF4-FFF2-40B4-BE49-F238E27FC236}">
                <a16:creationId xmlns:a16="http://schemas.microsoft.com/office/drawing/2014/main" id="{88F3BEE5-1343-5897-C4A7-8C81A1E6B2A7}"/>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94740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641774" y="503214"/>
            <a:ext cx="10122126" cy="1403159"/>
          </a:xfrm>
        </p:spPr>
        <p:txBody>
          <a:bodyPr anchor="ctr">
            <a:noAutofit/>
          </a:bodyPr>
          <a:lstStyle/>
          <a:p>
            <a:r>
              <a:rPr lang="de-DE" sz="2800" b="1" dirty="0">
                <a:solidFill>
                  <a:srgbClr val="FFC000"/>
                </a:solidFill>
              </a:rPr>
              <a:t>Persönlichkeit und </a:t>
            </a:r>
            <a:r>
              <a:rPr lang="de-DE" sz="2800" b="1" dirty="0" err="1">
                <a:solidFill>
                  <a:srgbClr val="FFC000"/>
                </a:solidFill>
              </a:rPr>
              <a:t>Lehrer:innenlaufbahn</a:t>
            </a:r>
            <a:endParaRPr lang="de-DE" sz="2800" b="1" dirty="0">
              <a:solidFill>
                <a:srgbClr val="FFC000"/>
              </a:solidFill>
            </a:endParaRPr>
          </a:p>
        </p:txBody>
      </p:sp>
      <p:sp>
        <p:nvSpPr>
          <p:cNvPr id="3" name="Inhaltsplatzhalter 2">
            <a:extLst>
              <a:ext uri="{FF2B5EF4-FFF2-40B4-BE49-F238E27FC236}">
                <a16:creationId xmlns:a16="http://schemas.microsoft.com/office/drawing/2014/main" id="{EB11B7DF-5D82-A65C-CECD-EEF1CF86D794}"/>
              </a:ext>
            </a:extLst>
          </p:cNvPr>
          <p:cNvSpPr>
            <a:spLocks noGrp="1"/>
          </p:cNvSpPr>
          <p:nvPr>
            <p:ph idx="1"/>
          </p:nvPr>
        </p:nvSpPr>
        <p:spPr>
          <a:xfrm>
            <a:off x="641774" y="1672671"/>
            <a:ext cx="10905053" cy="2816130"/>
          </a:xfrm>
        </p:spPr>
        <p:txBody>
          <a:bodyPr anchor="t">
            <a:normAutofit/>
          </a:bodyPr>
          <a:lstStyle/>
          <a:p>
            <a:pPr marL="0" indent="0">
              <a:lnSpc>
                <a:spcPct val="100000"/>
              </a:lnSpc>
              <a:buNone/>
            </a:pPr>
            <a:r>
              <a:rPr lang="de-DE" sz="2000" dirty="0">
                <a:solidFill>
                  <a:schemeClr val="tx1">
                    <a:lumMod val="75000"/>
                    <a:lumOff val="25000"/>
                  </a:schemeClr>
                </a:solidFill>
              </a:rPr>
              <a:t>Es zeigt sich, dass allgemeine Persönlichkeitsmerkmale für Erfolg und Zufriedenheit im Beruf bedeutsam sind.</a:t>
            </a:r>
          </a:p>
        </p:txBody>
      </p:sp>
      <p:pic>
        <p:nvPicPr>
          <p:cNvPr id="4" name="Grafik 3">
            <a:extLst>
              <a:ext uri="{FF2B5EF4-FFF2-40B4-BE49-F238E27FC236}">
                <a16:creationId xmlns:a16="http://schemas.microsoft.com/office/drawing/2014/main" id="{BC376C17-BEB8-48DD-BB9E-2F047CB5D38E}"/>
              </a:ext>
            </a:extLst>
          </p:cNvPr>
          <p:cNvPicPr>
            <a:picLocks noChangeAspect="1"/>
          </p:cNvPicPr>
          <p:nvPr/>
        </p:nvPicPr>
        <p:blipFill>
          <a:blip r:embed="rId3">
            <a:duotone>
              <a:schemeClr val="accent4">
                <a:shade val="45000"/>
                <a:satMod val="135000"/>
              </a:schemeClr>
              <a:prstClr val="white"/>
            </a:duotone>
          </a:blip>
          <a:stretch>
            <a:fillRect/>
          </a:stretch>
        </p:blipFill>
        <p:spPr>
          <a:xfrm>
            <a:off x="1527054" y="2464048"/>
            <a:ext cx="7745923" cy="3726390"/>
          </a:xfrm>
          <a:prstGeom prst="rect">
            <a:avLst/>
          </a:prstGeom>
          <a:solidFill>
            <a:schemeClr val="accent1">
              <a:lumMod val="20000"/>
              <a:lumOff val="80000"/>
            </a:schemeClr>
          </a:solidFill>
        </p:spPr>
      </p:pic>
      <p:sp>
        <p:nvSpPr>
          <p:cNvPr id="6" name="Rechteckige Legende 5">
            <a:extLst>
              <a:ext uri="{FF2B5EF4-FFF2-40B4-BE49-F238E27FC236}">
                <a16:creationId xmlns:a16="http://schemas.microsoft.com/office/drawing/2014/main" id="{EB9F9505-5262-9073-9AAE-9730ECE379A3}"/>
              </a:ext>
            </a:extLst>
          </p:cNvPr>
          <p:cNvSpPr/>
          <p:nvPr/>
        </p:nvSpPr>
        <p:spPr>
          <a:xfrm>
            <a:off x="172192" y="3687288"/>
            <a:ext cx="1668483" cy="1074717"/>
          </a:xfrm>
          <a:prstGeom prst="wedgeRectCallout">
            <a:avLst>
              <a:gd name="adj1" fmla="val 112509"/>
              <a:gd name="adj2" fmla="val 5357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Aktivitäten, die andere Personen beeinflussen / sie zu etwas bringen/ sie führen / sie manipulieren</a:t>
            </a:r>
          </a:p>
        </p:txBody>
      </p:sp>
      <p:sp>
        <p:nvSpPr>
          <p:cNvPr id="5" name="Fußzeilenplatzhalter 3">
            <a:extLst>
              <a:ext uri="{FF2B5EF4-FFF2-40B4-BE49-F238E27FC236}">
                <a16:creationId xmlns:a16="http://schemas.microsoft.com/office/drawing/2014/main" id="{BF88DF0D-F3A8-4379-5CB6-69F8D96157E9}"/>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586180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641774" y="793034"/>
            <a:ext cx="10663535" cy="1403159"/>
          </a:xfrm>
        </p:spPr>
        <p:txBody>
          <a:bodyPr anchor="ctr">
            <a:noAutofit/>
          </a:bodyPr>
          <a:lstStyle/>
          <a:p>
            <a:r>
              <a:rPr lang="de-DE" sz="2800" b="1" dirty="0">
                <a:solidFill>
                  <a:srgbClr val="FFC000"/>
                </a:solidFill>
              </a:rPr>
              <a:t>Studien zu Personenmerkmalen und Bewährung in Studium und Beruf</a:t>
            </a:r>
            <a:br>
              <a:rPr lang="de-DE" sz="2800" dirty="0">
                <a:solidFill>
                  <a:srgbClr val="FFC000"/>
                </a:solidFill>
              </a:rPr>
            </a:br>
            <a:r>
              <a:rPr lang="de-DE" sz="2400" dirty="0">
                <a:solidFill>
                  <a:srgbClr val="FFC000"/>
                </a:solidFill>
              </a:rPr>
              <a:t>Beachtenswert</a:t>
            </a:r>
          </a:p>
        </p:txBody>
      </p:sp>
      <p:sp>
        <p:nvSpPr>
          <p:cNvPr id="3" name="Inhaltsplatzhalter 2">
            <a:extLst>
              <a:ext uri="{FF2B5EF4-FFF2-40B4-BE49-F238E27FC236}">
                <a16:creationId xmlns:a16="http://schemas.microsoft.com/office/drawing/2014/main" id="{EB11B7DF-5D82-A65C-CECD-EEF1CF86D794}"/>
              </a:ext>
            </a:extLst>
          </p:cNvPr>
          <p:cNvSpPr>
            <a:spLocks noGrp="1"/>
          </p:cNvSpPr>
          <p:nvPr>
            <p:ph idx="1"/>
          </p:nvPr>
        </p:nvSpPr>
        <p:spPr>
          <a:xfrm>
            <a:off x="641774" y="2263756"/>
            <a:ext cx="10905053" cy="2930996"/>
          </a:xfrm>
        </p:spPr>
        <p:txBody>
          <a:bodyPr anchor="t">
            <a:normAutofit/>
          </a:bodyPr>
          <a:lstStyle/>
          <a:p>
            <a:pPr marL="0" indent="0">
              <a:lnSpc>
                <a:spcPct val="160000"/>
              </a:lnSpc>
              <a:buNone/>
            </a:pPr>
            <a:r>
              <a:rPr lang="de-DE" sz="2000" dirty="0">
                <a:solidFill>
                  <a:schemeClr val="tx1">
                    <a:lumMod val="75000"/>
                    <a:lumOff val="25000"/>
                  </a:schemeClr>
                </a:solidFill>
              </a:rPr>
              <a:t>Kritik: Die Studien basieren auf Selbsteinschätzung der befragten Personen in den Querschnittstudien</a:t>
            </a:r>
          </a:p>
          <a:p>
            <a:pPr marL="0" indent="0">
              <a:lnSpc>
                <a:spcPct val="160000"/>
              </a:lnSpc>
              <a:buNone/>
            </a:pPr>
            <a:r>
              <a:rPr lang="de-DE" sz="2000" dirty="0">
                <a:solidFill>
                  <a:schemeClr val="tx1">
                    <a:lumMod val="75000"/>
                    <a:lumOff val="25000"/>
                  </a:schemeClr>
                </a:solidFill>
              </a:rPr>
              <a:t>Längsschnittstudien</a:t>
            </a:r>
          </a:p>
          <a:p>
            <a:pPr lvl="1">
              <a:lnSpc>
                <a:spcPct val="160000"/>
              </a:lnSpc>
            </a:pPr>
            <a:r>
              <a:rPr lang="de-DE" sz="2000" dirty="0">
                <a:solidFill>
                  <a:schemeClr val="tx1">
                    <a:lumMod val="75000"/>
                    <a:lumOff val="25000"/>
                  </a:schemeClr>
                </a:solidFill>
              </a:rPr>
              <a:t>Zunahme der Belastbarkeit im jüngeren und mittleren Erwachsenenalter</a:t>
            </a:r>
          </a:p>
          <a:p>
            <a:pPr lvl="1">
              <a:lnSpc>
                <a:spcPct val="160000"/>
              </a:lnSpc>
            </a:pPr>
            <a:r>
              <a:rPr lang="de-DE" sz="2000" dirty="0">
                <a:solidFill>
                  <a:schemeClr val="tx1">
                    <a:lumMod val="75000"/>
                    <a:lumOff val="25000"/>
                  </a:schemeClr>
                </a:solidFill>
              </a:rPr>
              <a:t>Gewissenhaftigkeit steigt</a:t>
            </a:r>
          </a:p>
          <a:p>
            <a:pPr lvl="1">
              <a:lnSpc>
                <a:spcPct val="160000"/>
              </a:lnSpc>
            </a:pPr>
            <a:r>
              <a:rPr lang="de-DE" sz="2000" dirty="0">
                <a:solidFill>
                  <a:schemeClr val="tx1">
                    <a:lumMod val="75000"/>
                    <a:lumOff val="25000"/>
                  </a:schemeClr>
                </a:solidFill>
              </a:rPr>
              <a:t>Extraversion nimmt ab</a:t>
            </a:r>
          </a:p>
        </p:txBody>
      </p:sp>
    </p:spTree>
    <p:extLst>
      <p:ext uri="{BB962C8B-B14F-4D97-AF65-F5344CB8AC3E}">
        <p14:creationId xmlns:p14="http://schemas.microsoft.com/office/powerpoint/2010/main" val="74865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816165" y="804910"/>
            <a:ext cx="8903789" cy="1403159"/>
          </a:xfrm>
        </p:spPr>
        <p:txBody>
          <a:bodyPr anchor="ctr">
            <a:noAutofit/>
          </a:bodyPr>
          <a:lstStyle/>
          <a:p>
            <a:r>
              <a:rPr lang="de-DE" sz="2800" b="1" dirty="0">
                <a:solidFill>
                  <a:srgbClr val="FFC000"/>
                </a:solidFill>
              </a:rPr>
              <a:t>Folgerungen für Lehramtsstudierende und Lehrkräfte</a:t>
            </a:r>
          </a:p>
        </p:txBody>
      </p:sp>
      <p:sp>
        <p:nvSpPr>
          <p:cNvPr id="3" name="Inhaltsplatzhalter 2">
            <a:extLst>
              <a:ext uri="{FF2B5EF4-FFF2-40B4-BE49-F238E27FC236}">
                <a16:creationId xmlns:a16="http://schemas.microsoft.com/office/drawing/2014/main" id="{EB11B7DF-5D82-A65C-CECD-EEF1CF86D794}"/>
              </a:ext>
            </a:extLst>
          </p:cNvPr>
          <p:cNvSpPr>
            <a:spLocks noGrp="1"/>
          </p:cNvSpPr>
          <p:nvPr>
            <p:ph idx="1"/>
          </p:nvPr>
        </p:nvSpPr>
        <p:spPr>
          <a:xfrm>
            <a:off x="641774" y="2263756"/>
            <a:ext cx="10905053" cy="2930996"/>
          </a:xfrm>
        </p:spPr>
        <p:txBody>
          <a:bodyPr anchor="t">
            <a:normAutofit/>
          </a:bodyPr>
          <a:lstStyle/>
          <a:p>
            <a:pPr>
              <a:lnSpc>
                <a:spcPct val="160000"/>
              </a:lnSpc>
            </a:pPr>
            <a:r>
              <a:rPr lang="de-DE" sz="2000" dirty="0">
                <a:solidFill>
                  <a:schemeClr val="tx1">
                    <a:lumMod val="75000"/>
                    <a:lumOff val="25000"/>
                  </a:schemeClr>
                </a:solidFill>
              </a:rPr>
              <a:t>Reflektierte Laufbahnwahl mit Hinblick auf “Eignung“</a:t>
            </a:r>
          </a:p>
          <a:p>
            <a:pPr>
              <a:lnSpc>
                <a:spcPct val="160000"/>
              </a:lnSpc>
            </a:pPr>
            <a:r>
              <a:rPr lang="de-DE" sz="2000" dirty="0">
                <a:solidFill>
                  <a:schemeClr val="tx1">
                    <a:lumMod val="75000"/>
                    <a:lumOff val="25000"/>
                  </a:schemeClr>
                </a:solidFill>
              </a:rPr>
              <a:t>Gezielter Umgang mit Stärken und Schwächen</a:t>
            </a:r>
          </a:p>
          <a:p>
            <a:pPr>
              <a:lnSpc>
                <a:spcPct val="160000"/>
              </a:lnSpc>
            </a:pPr>
            <a:r>
              <a:rPr lang="de-DE" sz="2000" dirty="0">
                <a:solidFill>
                  <a:schemeClr val="tx1">
                    <a:lumMod val="75000"/>
                    <a:lumOff val="25000"/>
                  </a:schemeClr>
                </a:solidFill>
              </a:rPr>
              <a:t>Weiterentwicklung der Persönlichkeit</a:t>
            </a:r>
          </a:p>
        </p:txBody>
      </p:sp>
    </p:spTree>
    <p:extLst>
      <p:ext uri="{BB962C8B-B14F-4D97-AF65-F5344CB8AC3E}">
        <p14:creationId xmlns:p14="http://schemas.microsoft.com/office/powerpoint/2010/main" val="140010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DD10A-5CCC-4665-76D9-33EE93FAD0C3}"/>
              </a:ext>
            </a:extLst>
          </p:cNvPr>
          <p:cNvSpPr>
            <a:spLocks noGrp="1"/>
          </p:cNvSpPr>
          <p:nvPr>
            <p:ph type="title"/>
          </p:nvPr>
        </p:nvSpPr>
        <p:spPr>
          <a:xfrm>
            <a:off x="928980" y="517914"/>
            <a:ext cx="8903789" cy="1403159"/>
          </a:xfrm>
        </p:spPr>
        <p:txBody>
          <a:bodyPr anchor="ctr">
            <a:normAutofit/>
          </a:bodyPr>
          <a:lstStyle/>
          <a:p>
            <a:r>
              <a:rPr lang="de-DE" sz="6000" dirty="0">
                <a:solidFill>
                  <a:srgbClr val="FFC000"/>
                </a:solidFill>
              </a:rPr>
              <a:t>Resümee</a:t>
            </a:r>
          </a:p>
        </p:txBody>
      </p:sp>
      <p:pic>
        <p:nvPicPr>
          <p:cNvPr id="6" name="Inhaltsplatzhalter 5">
            <a:extLst>
              <a:ext uri="{FF2B5EF4-FFF2-40B4-BE49-F238E27FC236}">
                <a16:creationId xmlns:a16="http://schemas.microsoft.com/office/drawing/2014/main" id="{A476D44C-EB24-443B-8452-48EACC2D6DE2}"/>
              </a:ext>
            </a:extLst>
          </p:cNvPr>
          <p:cNvPicPr>
            <a:picLocks noGrp="1" noChangeAspect="1"/>
          </p:cNvPicPr>
          <p:nvPr>
            <p:ph idx="1"/>
          </p:nvPr>
        </p:nvPicPr>
        <p:blipFill>
          <a:blip r:embed="rId3"/>
          <a:stretch>
            <a:fillRect/>
          </a:stretch>
        </p:blipFill>
        <p:spPr>
          <a:xfrm>
            <a:off x="868945" y="1921073"/>
            <a:ext cx="8498561" cy="3578662"/>
          </a:xfrm>
          <a:prstGeom prst="rect">
            <a:avLst/>
          </a:prstGeom>
        </p:spPr>
      </p:pic>
      <p:sp>
        <p:nvSpPr>
          <p:cNvPr id="3" name="Rechteck 2">
            <a:extLst>
              <a:ext uri="{FF2B5EF4-FFF2-40B4-BE49-F238E27FC236}">
                <a16:creationId xmlns:a16="http://schemas.microsoft.com/office/drawing/2014/main" id="{A8B462A7-F2D6-D8C9-E0C6-81ED8509601A}"/>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796B54D5-64BB-E224-73BF-54C77F25F3B0}"/>
              </a:ext>
            </a:extLst>
          </p:cNvPr>
          <p:cNvCxnSpPr/>
          <p:nvPr/>
        </p:nvCxnSpPr>
        <p:spPr>
          <a:xfrm>
            <a:off x="1074717" y="1573481"/>
            <a:ext cx="8199911"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Fußzeilenplatzhalter 3">
            <a:extLst>
              <a:ext uri="{FF2B5EF4-FFF2-40B4-BE49-F238E27FC236}">
                <a16:creationId xmlns:a16="http://schemas.microsoft.com/office/drawing/2014/main" id="{2CEB249E-C91C-B44C-6C11-49FC28F63DD6}"/>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99091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08643FF-AFBB-104F-AF86-2B357F1F8D04}"/>
              </a:ext>
            </a:extLst>
          </p:cNvPr>
          <p:cNvPicPr>
            <a:picLocks noChangeAspect="1"/>
          </p:cNvPicPr>
          <p:nvPr/>
        </p:nvPicPr>
        <p:blipFill>
          <a:blip r:embed="rId3"/>
          <a:stretch>
            <a:fillRect/>
          </a:stretch>
        </p:blipFill>
        <p:spPr>
          <a:xfrm>
            <a:off x="8919475" y="54466"/>
            <a:ext cx="3170715" cy="4059857"/>
          </a:xfrm>
          <a:prstGeom prst="rect">
            <a:avLst/>
          </a:prstGeom>
        </p:spPr>
      </p:pic>
      <p:pic>
        <p:nvPicPr>
          <p:cNvPr id="9" name="Grafik 8">
            <a:extLst>
              <a:ext uri="{FF2B5EF4-FFF2-40B4-BE49-F238E27FC236}">
                <a16:creationId xmlns:a16="http://schemas.microsoft.com/office/drawing/2014/main" id="{A1775D7B-9421-644B-B677-39E840F3FD82}"/>
              </a:ext>
            </a:extLst>
          </p:cNvPr>
          <p:cNvPicPr>
            <a:picLocks noChangeAspect="1"/>
          </p:cNvPicPr>
          <p:nvPr/>
        </p:nvPicPr>
        <p:blipFill>
          <a:blip r:embed="rId4"/>
          <a:stretch>
            <a:fillRect/>
          </a:stretch>
        </p:blipFill>
        <p:spPr>
          <a:xfrm>
            <a:off x="2384813" y="1269605"/>
            <a:ext cx="3781945" cy="5007936"/>
          </a:xfrm>
          <a:prstGeom prst="rect">
            <a:avLst/>
          </a:prstGeom>
        </p:spPr>
      </p:pic>
      <p:pic>
        <p:nvPicPr>
          <p:cNvPr id="6" name="Grafik 5">
            <a:extLst>
              <a:ext uri="{FF2B5EF4-FFF2-40B4-BE49-F238E27FC236}">
                <a16:creationId xmlns:a16="http://schemas.microsoft.com/office/drawing/2014/main" id="{EF485B6E-6EB6-FF44-8AA5-7F958854B334}"/>
              </a:ext>
            </a:extLst>
          </p:cNvPr>
          <p:cNvPicPr>
            <a:picLocks noChangeAspect="1"/>
          </p:cNvPicPr>
          <p:nvPr/>
        </p:nvPicPr>
        <p:blipFill>
          <a:blip r:embed="rId5"/>
          <a:stretch>
            <a:fillRect/>
          </a:stretch>
        </p:blipFill>
        <p:spPr>
          <a:xfrm>
            <a:off x="5784993" y="1791514"/>
            <a:ext cx="3084286" cy="3796881"/>
          </a:xfrm>
          <a:prstGeom prst="rect">
            <a:avLst/>
          </a:prstGeom>
        </p:spPr>
      </p:pic>
      <p:sp>
        <p:nvSpPr>
          <p:cNvPr id="13" name="Rechteck 12">
            <a:extLst>
              <a:ext uri="{FF2B5EF4-FFF2-40B4-BE49-F238E27FC236}">
                <a16:creationId xmlns:a16="http://schemas.microsoft.com/office/drawing/2014/main" id="{A91D2F4F-2368-B546-B99D-062700CEF414}"/>
              </a:ext>
            </a:extLst>
          </p:cNvPr>
          <p:cNvSpPr/>
          <p:nvPr/>
        </p:nvSpPr>
        <p:spPr>
          <a:xfrm rot="16200000">
            <a:off x="-3112759" y="3623122"/>
            <a:ext cx="6347637" cy="1221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CED3480-2A72-604E-B8FA-2A805467E93D}"/>
              </a:ext>
            </a:extLst>
          </p:cNvPr>
          <p:cNvSpPr/>
          <p:nvPr/>
        </p:nvSpPr>
        <p:spPr>
          <a:xfrm flipV="1">
            <a:off x="61059" y="6703528"/>
            <a:ext cx="8804250" cy="1486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8" name="Picture 4">
            <a:extLst>
              <a:ext uri="{FF2B5EF4-FFF2-40B4-BE49-F238E27FC236}">
                <a16:creationId xmlns:a16="http://schemas.microsoft.com/office/drawing/2014/main" id="{EBB7B910-7749-F744-841B-5D2510F6C8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358" y="3123209"/>
            <a:ext cx="2192202" cy="3488321"/>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18FE7F49-D159-FA4D-BD0D-282F1F331E31}"/>
              </a:ext>
            </a:extLst>
          </p:cNvPr>
          <p:cNvSpPr/>
          <p:nvPr/>
        </p:nvSpPr>
        <p:spPr>
          <a:xfrm>
            <a:off x="8894376" y="4163841"/>
            <a:ext cx="3220911" cy="84258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buClr>
                <a:schemeClr val="accent1"/>
              </a:buClr>
              <a:buSzPct val="80000"/>
            </a:pPr>
            <a:r>
              <a:rPr lang="en-US" sz="1200" dirty="0">
                <a:solidFill>
                  <a:schemeClr val="accent1">
                    <a:lumMod val="75000"/>
                  </a:schemeClr>
                </a:solidFill>
              </a:rPr>
              <a:t>Bitte </a:t>
            </a:r>
            <a:r>
              <a:rPr lang="en-US" sz="1200" dirty="0" err="1">
                <a:solidFill>
                  <a:schemeClr val="accent1">
                    <a:lumMod val="75000"/>
                  </a:schemeClr>
                </a:solidFill>
              </a:rPr>
              <a:t>lesen</a:t>
            </a:r>
            <a:r>
              <a:rPr lang="en-US" sz="1200" dirty="0">
                <a:solidFill>
                  <a:schemeClr val="accent1">
                    <a:lumMod val="75000"/>
                  </a:schemeClr>
                </a:solidFill>
              </a:rPr>
              <a:t> Sie den </a:t>
            </a:r>
            <a:r>
              <a:rPr lang="en-US" sz="1200" dirty="0" err="1">
                <a:solidFill>
                  <a:schemeClr val="accent1">
                    <a:lumMod val="75000"/>
                  </a:schemeClr>
                </a:solidFill>
              </a:rPr>
              <a:t>Artikel</a:t>
            </a:r>
            <a:r>
              <a:rPr lang="en-US" sz="1200" dirty="0">
                <a:solidFill>
                  <a:schemeClr val="accent1">
                    <a:lumMod val="75000"/>
                  </a:schemeClr>
                </a:solidFill>
              </a:rPr>
              <a:t> (</a:t>
            </a:r>
            <a:r>
              <a:rPr lang="en-US" sz="1200" dirty="0" err="1">
                <a:solidFill>
                  <a:schemeClr val="accent1">
                    <a:lumMod val="75000"/>
                  </a:schemeClr>
                </a:solidFill>
              </a:rPr>
              <a:t>siehe</a:t>
            </a:r>
            <a:r>
              <a:rPr lang="en-US" sz="1200" dirty="0">
                <a:solidFill>
                  <a:schemeClr val="accent1">
                    <a:lumMod val="75000"/>
                  </a:schemeClr>
                </a:solidFill>
              </a:rPr>
              <a:t> </a:t>
            </a:r>
            <a:r>
              <a:rPr lang="en-US" sz="1200" dirty="0" err="1">
                <a:solidFill>
                  <a:schemeClr val="accent1">
                    <a:lumMod val="75000"/>
                  </a:schemeClr>
                </a:solidFill>
              </a:rPr>
              <a:t>Moodlekurs</a:t>
            </a:r>
            <a:r>
              <a:rPr lang="en-US" sz="1200" dirty="0">
                <a:solidFill>
                  <a:schemeClr val="accent1">
                    <a:lumMod val="75000"/>
                  </a:schemeClr>
                </a:solidFill>
              </a:rPr>
              <a:t>):</a:t>
            </a:r>
          </a:p>
          <a:p>
            <a:pPr>
              <a:lnSpc>
                <a:spcPct val="90000"/>
              </a:lnSpc>
              <a:spcBef>
                <a:spcPts val="1000"/>
              </a:spcBef>
              <a:buClr>
                <a:schemeClr val="accent1"/>
              </a:buClr>
              <a:buSzPct val="80000"/>
            </a:pPr>
            <a:r>
              <a:rPr lang="en-US" sz="1200" dirty="0" err="1">
                <a:solidFill>
                  <a:schemeClr val="accent1">
                    <a:lumMod val="75000"/>
                  </a:schemeClr>
                </a:solidFill>
              </a:rPr>
              <a:t>Scharmer</a:t>
            </a:r>
            <a:r>
              <a:rPr lang="en-US" sz="1200" dirty="0">
                <a:solidFill>
                  <a:schemeClr val="accent1">
                    <a:lumMod val="75000"/>
                  </a:schemeClr>
                </a:solidFill>
              </a:rPr>
              <a:t>, C.O., </a:t>
            </a:r>
            <a:r>
              <a:rPr lang="en-US" sz="1200" dirty="0" err="1">
                <a:solidFill>
                  <a:schemeClr val="accent1">
                    <a:lumMod val="75000"/>
                  </a:schemeClr>
                </a:solidFill>
              </a:rPr>
              <a:t>Käufer</a:t>
            </a:r>
            <a:r>
              <a:rPr lang="en-US" sz="1200" dirty="0">
                <a:solidFill>
                  <a:schemeClr val="accent1">
                    <a:lumMod val="75000"/>
                  </a:schemeClr>
                </a:solidFill>
              </a:rPr>
              <a:t>, K.: </a:t>
            </a:r>
            <a:r>
              <a:rPr lang="en-US" sz="1200" dirty="0" err="1">
                <a:solidFill>
                  <a:schemeClr val="accent1">
                    <a:lumMod val="75000"/>
                  </a:schemeClr>
                </a:solidFill>
              </a:rPr>
              <a:t>Führung</a:t>
            </a:r>
            <a:r>
              <a:rPr lang="en-US" sz="1200" dirty="0">
                <a:solidFill>
                  <a:schemeClr val="accent1">
                    <a:lumMod val="75000"/>
                  </a:schemeClr>
                </a:solidFill>
              </a:rPr>
              <a:t> </a:t>
            </a:r>
            <a:r>
              <a:rPr lang="en-US" sz="1200" dirty="0" err="1">
                <a:solidFill>
                  <a:schemeClr val="accent1">
                    <a:lumMod val="75000"/>
                  </a:schemeClr>
                </a:solidFill>
              </a:rPr>
              <a:t>vor</a:t>
            </a:r>
            <a:r>
              <a:rPr lang="en-US" sz="1200" dirty="0">
                <a:solidFill>
                  <a:schemeClr val="accent1">
                    <a:lumMod val="75000"/>
                  </a:schemeClr>
                </a:solidFill>
              </a:rPr>
              <a:t> der </a:t>
            </a:r>
            <a:r>
              <a:rPr lang="en-US" sz="1200" dirty="0" err="1">
                <a:solidFill>
                  <a:schemeClr val="accent1">
                    <a:lumMod val="75000"/>
                  </a:schemeClr>
                </a:solidFill>
              </a:rPr>
              <a:t>leeren</a:t>
            </a:r>
            <a:r>
              <a:rPr lang="en-US" sz="1200" dirty="0">
                <a:solidFill>
                  <a:schemeClr val="accent1">
                    <a:lumMod val="75000"/>
                  </a:schemeClr>
                </a:solidFill>
              </a:rPr>
              <a:t> </a:t>
            </a:r>
            <a:r>
              <a:rPr lang="en-US" sz="1200" dirty="0" err="1">
                <a:solidFill>
                  <a:schemeClr val="accent1">
                    <a:lumMod val="75000"/>
                  </a:schemeClr>
                </a:solidFill>
              </a:rPr>
              <a:t>Leinwand</a:t>
            </a:r>
            <a:r>
              <a:rPr lang="en-US" sz="1200" dirty="0">
                <a:solidFill>
                  <a:schemeClr val="accent1">
                    <a:lumMod val="75000"/>
                  </a:schemeClr>
                </a:solidFill>
              </a:rPr>
              <a:t>. </a:t>
            </a:r>
            <a:r>
              <a:rPr lang="en-US" sz="1200" dirty="0" err="1">
                <a:solidFill>
                  <a:schemeClr val="accent1">
                    <a:lumMod val="75000"/>
                  </a:schemeClr>
                </a:solidFill>
              </a:rPr>
              <a:t>Presencing</a:t>
            </a:r>
            <a:r>
              <a:rPr lang="en-US" sz="1200" dirty="0">
                <a:solidFill>
                  <a:schemeClr val="accent1">
                    <a:lumMod val="75000"/>
                  </a:schemeClr>
                </a:solidFill>
              </a:rPr>
              <a:t> </a:t>
            </a:r>
            <a:r>
              <a:rPr lang="en-US" sz="1200" dirty="0" err="1">
                <a:solidFill>
                  <a:schemeClr val="accent1">
                    <a:lumMod val="75000"/>
                  </a:schemeClr>
                </a:solidFill>
              </a:rPr>
              <a:t>als</a:t>
            </a:r>
            <a:r>
              <a:rPr lang="en-US" sz="1200" dirty="0">
                <a:solidFill>
                  <a:schemeClr val="accent1">
                    <a:lumMod val="75000"/>
                  </a:schemeClr>
                </a:solidFill>
              </a:rPr>
              <a:t> </a:t>
            </a:r>
            <a:r>
              <a:rPr lang="en-US" sz="1200" dirty="0" err="1">
                <a:solidFill>
                  <a:schemeClr val="accent1">
                    <a:lumMod val="75000"/>
                  </a:schemeClr>
                </a:solidFill>
              </a:rPr>
              <a:t>soziale</a:t>
            </a:r>
            <a:r>
              <a:rPr lang="en-US" sz="1200" dirty="0">
                <a:solidFill>
                  <a:schemeClr val="accent1">
                    <a:lumMod val="75000"/>
                  </a:schemeClr>
                </a:solidFill>
              </a:rPr>
              <a:t> Technik</a:t>
            </a:r>
          </a:p>
        </p:txBody>
      </p:sp>
      <p:sp>
        <p:nvSpPr>
          <p:cNvPr id="16" name="Rechteck 15">
            <a:extLst>
              <a:ext uri="{FF2B5EF4-FFF2-40B4-BE49-F238E27FC236}">
                <a16:creationId xmlns:a16="http://schemas.microsoft.com/office/drawing/2014/main" id="{CAF1830E-D9B2-EE49-BA6D-F50CBAC876DA}"/>
              </a:ext>
            </a:extLst>
          </p:cNvPr>
          <p:cNvSpPr/>
          <p:nvPr/>
        </p:nvSpPr>
        <p:spPr>
          <a:xfrm>
            <a:off x="8865309" y="5110867"/>
            <a:ext cx="3220911" cy="7949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buClr>
                <a:schemeClr val="accent1"/>
              </a:buClr>
              <a:buSzPct val="80000"/>
            </a:pPr>
            <a:r>
              <a:rPr lang="en-US" sz="1200" dirty="0" err="1">
                <a:solidFill>
                  <a:schemeClr val="accent1">
                    <a:lumMod val="75000"/>
                  </a:schemeClr>
                </a:solidFill>
              </a:rPr>
              <a:t>Empfehlenswerte</a:t>
            </a:r>
            <a:r>
              <a:rPr lang="en-US" sz="1200" dirty="0">
                <a:solidFill>
                  <a:schemeClr val="accent1">
                    <a:lumMod val="75000"/>
                  </a:schemeClr>
                </a:solidFill>
              </a:rPr>
              <a:t> </a:t>
            </a:r>
            <a:r>
              <a:rPr lang="en-US" sz="1200" dirty="0" err="1">
                <a:solidFill>
                  <a:schemeClr val="accent1">
                    <a:lumMod val="75000"/>
                  </a:schemeClr>
                </a:solidFill>
              </a:rPr>
              <a:t>Literatur</a:t>
            </a:r>
            <a:r>
              <a:rPr lang="en-US" sz="1200" dirty="0">
                <a:solidFill>
                  <a:schemeClr val="accent1">
                    <a:lumMod val="75000"/>
                  </a:schemeClr>
                </a:solidFill>
              </a:rPr>
              <a:t>:</a:t>
            </a:r>
          </a:p>
          <a:p>
            <a:pPr>
              <a:lnSpc>
                <a:spcPct val="90000"/>
              </a:lnSpc>
              <a:spcBef>
                <a:spcPts val="1000"/>
              </a:spcBef>
              <a:buClr>
                <a:schemeClr val="accent1"/>
              </a:buClr>
              <a:buSzPct val="80000"/>
            </a:pPr>
            <a:r>
              <a:rPr lang="en-US" sz="1200" dirty="0" err="1">
                <a:solidFill>
                  <a:schemeClr val="accent1">
                    <a:lumMod val="75000"/>
                  </a:schemeClr>
                </a:solidFill>
              </a:rPr>
              <a:t>Scharmer</a:t>
            </a:r>
            <a:r>
              <a:rPr lang="en-US" sz="1200" dirty="0">
                <a:solidFill>
                  <a:schemeClr val="accent1">
                    <a:lumMod val="75000"/>
                  </a:schemeClr>
                </a:solidFill>
              </a:rPr>
              <a:t>, C.O.: </a:t>
            </a:r>
            <a:r>
              <a:rPr lang="en-US" sz="1200" dirty="0" err="1">
                <a:solidFill>
                  <a:schemeClr val="accent1">
                    <a:lumMod val="75000"/>
                  </a:schemeClr>
                </a:solidFill>
              </a:rPr>
              <a:t>Theorie</a:t>
            </a:r>
            <a:r>
              <a:rPr lang="en-US" sz="1200" dirty="0">
                <a:solidFill>
                  <a:schemeClr val="accent1">
                    <a:lumMod val="75000"/>
                  </a:schemeClr>
                </a:solidFill>
              </a:rPr>
              <a:t> U. Von der Zukunft her </a:t>
            </a:r>
            <a:r>
              <a:rPr lang="en-US" sz="1200" dirty="0" err="1">
                <a:solidFill>
                  <a:schemeClr val="accent1">
                    <a:lumMod val="75000"/>
                  </a:schemeClr>
                </a:solidFill>
              </a:rPr>
              <a:t>führen</a:t>
            </a:r>
            <a:r>
              <a:rPr lang="en-US" sz="1200" dirty="0">
                <a:solidFill>
                  <a:schemeClr val="accent1">
                    <a:lumMod val="75000"/>
                  </a:schemeClr>
                </a:solidFill>
              </a:rPr>
              <a:t>.</a:t>
            </a:r>
          </a:p>
        </p:txBody>
      </p:sp>
      <p:sp>
        <p:nvSpPr>
          <p:cNvPr id="17" name="Rechteck 16">
            <a:extLst>
              <a:ext uri="{FF2B5EF4-FFF2-40B4-BE49-F238E27FC236}">
                <a16:creationId xmlns:a16="http://schemas.microsoft.com/office/drawing/2014/main" id="{6FB7BC36-B6B7-5741-B28E-BCCC72840C79}"/>
              </a:ext>
            </a:extLst>
          </p:cNvPr>
          <p:cNvSpPr/>
          <p:nvPr/>
        </p:nvSpPr>
        <p:spPr>
          <a:xfrm>
            <a:off x="8865309" y="5997799"/>
            <a:ext cx="3220911" cy="7949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buClr>
                <a:schemeClr val="accent1"/>
              </a:buClr>
              <a:buSzPct val="80000"/>
            </a:pPr>
            <a:r>
              <a:rPr lang="en-US" sz="1200" dirty="0" err="1">
                <a:solidFill>
                  <a:schemeClr val="accent1">
                    <a:lumMod val="75000"/>
                  </a:schemeClr>
                </a:solidFill>
              </a:rPr>
              <a:t>Empfehlenswerter</a:t>
            </a:r>
            <a:r>
              <a:rPr lang="en-US" sz="1200" dirty="0">
                <a:solidFill>
                  <a:schemeClr val="accent1">
                    <a:lumMod val="75000"/>
                  </a:schemeClr>
                </a:solidFill>
              </a:rPr>
              <a:t> </a:t>
            </a:r>
            <a:r>
              <a:rPr lang="en-US" sz="1200" dirty="0" err="1">
                <a:solidFill>
                  <a:schemeClr val="accent1">
                    <a:lumMod val="75000"/>
                  </a:schemeClr>
                </a:solidFill>
              </a:rPr>
              <a:t>Youtubebeitrag</a:t>
            </a:r>
            <a:r>
              <a:rPr lang="en-US" sz="1200" dirty="0">
                <a:solidFill>
                  <a:schemeClr val="accent1">
                    <a:lumMod val="75000"/>
                  </a:schemeClr>
                </a:solidFill>
              </a:rPr>
              <a:t>: </a:t>
            </a:r>
            <a:r>
              <a:rPr lang="en-US" sz="1200" dirty="0" err="1">
                <a:solidFill>
                  <a:schemeClr val="accent1">
                    <a:lumMod val="75000"/>
                  </a:schemeClr>
                </a:solidFill>
              </a:rPr>
              <a:t>Scharmer</a:t>
            </a:r>
            <a:r>
              <a:rPr lang="en-US" sz="1200" dirty="0">
                <a:solidFill>
                  <a:schemeClr val="accent1">
                    <a:lumMod val="75000"/>
                  </a:schemeClr>
                </a:solidFill>
              </a:rPr>
              <a:t> </a:t>
            </a:r>
            <a:r>
              <a:rPr lang="en-US" sz="1200" dirty="0" err="1">
                <a:solidFill>
                  <a:schemeClr val="accent1">
                    <a:lumMod val="75000"/>
                  </a:schemeClr>
                </a:solidFill>
              </a:rPr>
              <a:t>erklärt</a:t>
            </a:r>
            <a:r>
              <a:rPr lang="en-US" sz="1200" dirty="0">
                <a:solidFill>
                  <a:schemeClr val="accent1">
                    <a:lumMod val="75000"/>
                  </a:schemeClr>
                </a:solidFill>
              </a:rPr>
              <a:t> </a:t>
            </a:r>
            <a:r>
              <a:rPr lang="en-US" sz="1200" dirty="0" err="1">
                <a:solidFill>
                  <a:schemeClr val="accent1">
                    <a:lumMod val="75000"/>
                  </a:schemeClr>
                </a:solidFill>
              </a:rPr>
              <a:t>Theorie</a:t>
            </a:r>
            <a:r>
              <a:rPr lang="en-US" sz="1200" dirty="0">
                <a:solidFill>
                  <a:schemeClr val="accent1">
                    <a:lumMod val="75000"/>
                  </a:schemeClr>
                </a:solidFill>
              </a:rPr>
              <a:t> U:</a:t>
            </a:r>
          </a:p>
          <a:p>
            <a:pPr>
              <a:lnSpc>
                <a:spcPct val="90000"/>
              </a:lnSpc>
              <a:spcBef>
                <a:spcPts val="1000"/>
              </a:spcBef>
              <a:buClr>
                <a:schemeClr val="accent1"/>
              </a:buClr>
              <a:buSzPct val="80000"/>
            </a:pPr>
            <a:r>
              <a:rPr lang="en-US" sz="1200" dirty="0">
                <a:solidFill>
                  <a:schemeClr val="accent1">
                    <a:lumMod val="75000"/>
                  </a:schemeClr>
                </a:solidFill>
                <a:hlinkClick r:id="rId7"/>
              </a:rPr>
              <a:t>https://</a:t>
            </a:r>
            <a:r>
              <a:rPr lang="en-US" sz="1200" dirty="0" err="1">
                <a:solidFill>
                  <a:schemeClr val="accent1">
                    <a:lumMod val="75000"/>
                  </a:schemeClr>
                </a:solidFill>
                <a:hlinkClick r:id="rId7"/>
              </a:rPr>
              <a:t>www.youtube.com</a:t>
            </a:r>
            <a:r>
              <a:rPr lang="en-US" sz="1200" dirty="0">
                <a:solidFill>
                  <a:schemeClr val="accent1">
                    <a:lumMod val="75000"/>
                  </a:schemeClr>
                </a:solidFill>
                <a:hlinkClick r:id="rId7"/>
              </a:rPr>
              <a:t>/</a:t>
            </a:r>
            <a:r>
              <a:rPr lang="en-US" sz="1200" dirty="0" err="1">
                <a:solidFill>
                  <a:schemeClr val="accent1">
                    <a:lumMod val="75000"/>
                  </a:schemeClr>
                </a:solidFill>
                <a:hlinkClick r:id="rId7"/>
              </a:rPr>
              <a:t>watch?v</a:t>
            </a:r>
            <a:r>
              <a:rPr lang="en-US" sz="1200" dirty="0">
                <a:solidFill>
                  <a:schemeClr val="accent1">
                    <a:lumMod val="75000"/>
                  </a:schemeClr>
                </a:solidFill>
                <a:hlinkClick r:id="rId7"/>
              </a:rPr>
              <a:t>=EWkM7uht5Jw</a:t>
            </a:r>
            <a:endParaRPr lang="en-US" sz="1200" dirty="0">
              <a:solidFill>
                <a:schemeClr val="accent1">
                  <a:lumMod val="75000"/>
                </a:schemeClr>
              </a:solidFill>
            </a:endParaRPr>
          </a:p>
        </p:txBody>
      </p:sp>
      <p:sp>
        <p:nvSpPr>
          <p:cNvPr id="2" name="Fußzeilenplatzhalter 3">
            <a:extLst>
              <a:ext uri="{FF2B5EF4-FFF2-40B4-BE49-F238E27FC236}">
                <a16:creationId xmlns:a16="http://schemas.microsoft.com/office/drawing/2014/main" id="{A157611A-990C-CAF0-A5B0-F5EBDF4B9A3E}"/>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05441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0" name="Rectangle 13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84210FF4-51B5-FE48-BF42-272CC43FE0C2}"/>
              </a:ext>
            </a:extLst>
          </p:cNvPr>
          <p:cNvSpPr/>
          <p:nvPr/>
        </p:nvSpPr>
        <p:spPr>
          <a:xfrm>
            <a:off x="609314" y="1107191"/>
            <a:ext cx="4111062" cy="584775"/>
          </a:xfrm>
          <a:prstGeom prst="rect">
            <a:avLst/>
          </a:prstGeom>
        </p:spPr>
        <p:txBody>
          <a:bodyPr wrap="none">
            <a:spAutoFit/>
          </a:bodyPr>
          <a:lstStyle/>
          <a:p>
            <a:r>
              <a:rPr lang="de-DE" sz="3200" dirty="0">
                <a:solidFill>
                  <a:schemeClr val="tx1">
                    <a:lumMod val="85000"/>
                    <a:lumOff val="15000"/>
                  </a:schemeClr>
                </a:solidFill>
              </a:rPr>
              <a:t>Stichwort: professionell</a:t>
            </a:r>
          </a:p>
        </p:txBody>
      </p:sp>
      <p:pic>
        <p:nvPicPr>
          <p:cNvPr id="12" name="Inhaltsplatzhalter 11" descr="Ein Bild, das Text, Person enthält.&#10;&#10;Automatisch generierte Beschreibung">
            <a:extLst>
              <a:ext uri="{FF2B5EF4-FFF2-40B4-BE49-F238E27FC236}">
                <a16:creationId xmlns:a16="http://schemas.microsoft.com/office/drawing/2014/main" id="{1A6D7F3E-5979-6D43-B050-6D43B5615F1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9000"/>
                    </a14:imgEffect>
                  </a14:imgLayer>
                </a14:imgProps>
              </a:ext>
              <a:ext uri="{28A0092B-C50C-407E-A947-70E740481C1C}">
                <a14:useLocalDpi xmlns:a14="http://schemas.microsoft.com/office/drawing/2010/main" val="0"/>
              </a:ext>
            </a:extLst>
          </a:blip>
          <a:stretch>
            <a:fillRect/>
          </a:stretch>
        </p:blipFill>
        <p:spPr>
          <a:xfrm>
            <a:off x="2398816" y="2697459"/>
            <a:ext cx="7610598" cy="2093559"/>
          </a:xfrm>
          <a:ln w="12700">
            <a:solidFill>
              <a:srgbClr val="FFC000"/>
            </a:solidFill>
          </a:ln>
        </p:spPr>
      </p:pic>
      <p:sp>
        <p:nvSpPr>
          <p:cNvPr id="2" name="Fußzeilenplatzhalter 3">
            <a:extLst>
              <a:ext uri="{FF2B5EF4-FFF2-40B4-BE49-F238E27FC236}">
                <a16:creationId xmlns:a16="http://schemas.microsoft.com/office/drawing/2014/main" id="{AF76A9E5-8BBD-70FA-C875-82A7512B3E60}"/>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4040964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0" name="Rectangle 13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84210FF4-51B5-FE48-BF42-272CC43FE0C2}"/>
              </a:ext>
            </a:extLst>
          </p:cNvPr>
          <p:cNvSpPr/>
          <p:nvPr/>
        </p:nvSpPr>
        <p:spPr>
          <a:xfrm>
            <a:off x="609314" y="1107191"/>
            <a:ext cx="4111062" cy="584775"/>
          </a:xfrm>
          <a:prstGeom prst="rect">
            <a:avLst/>
          </a:prstGeom>
        </p:spPr>
        <p:txBody>
          <a:bodyPr wrap="none">
            <a:spAutoFit/>
          </a:bodyPr>
          <a:lstStyle/>
          <a:p>
            <a:r>
              <a:rPr lang="de-DE" sz="3200" dirty="0">
                <a:solidFill>
                  <a:schemeClr val="tx1">
                    <a:lumMod val="85000"/>
                    <a:lumOff val="15000"/>
                  </a:schemeClr>
                </a:solidFill>
              </a:rPr>
              <a:t>Stichwort: professionell</a:t>
            </a:r>
          </a:p>
        </p:txBody>
      </p:sp>
      <p:pic>
        <p:nvPicPr>
          <p:cNvPr id="12" name="Inhaltsplatzhalter 11" descr="Ein Bild, das Text, Person enthält.&#10;&#10;Automatisch generierte Beschreibung">
            <a:extLst>
              <a:ext uri="{FF2B5EF4-FFF2-40B4-BE49-F238E27FC236}">
                <a16:creationId xmlns:a16="http://schemas.microsoft.com/office/drawing/2014/main" id="{1A6D7F3E-5979-6D43-B050-6D43B5615F1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9000"/>
                    </a14:imgEffect>
                  </a14:imgLayer>
                </a14:imgProps>
              </a:ext>
              <a:ext uri="{28A0092B-C50C-407E-A947-70E740481C1C}">
                <a14:useLocalDpi xmlns:a14="http://schemas.microsoft.com/office/drawing/2010/main" val="0"/>
              </a:ext>
            </a:extLst>
          </a:blip>
          <a:stretch>
            <a:fillRect/>
          </a:stretch>
        </p:blipFill>
        <p:spPr>
          <a:xfrm>
            <a:off x="2398816" y="2697459"/>
            <a:ext cx="7610598" cy="2093559"/>
          </a:xfrm>
          <a:ln w="12700">
            <a:solidFill>
              <a:srgbClr val="FFC000"/>
            </a:solidFill>
          </a:ln>
        </p:spPr>
      </p:pic>
      <p:sp>
        <p:nvSpPr>
          <p:cNvPr id="24" name="Textfeld 23">
            <a:extLst>
              <a:ext uri="{FF2B5EF4-FFF2-40B4-BE49-F238E27FC236}">
                <a16:creationId xmlns:a16="http://schemas.microsoft.com/office/drawing/2014/main" id="{01DB44B0-B58B-EC41-93AF-27B5532C6E09}"/>
              </a:ext>
            </a:extLst>
          </p:cNvPr>
          <p:cNvSpPr txBox="1"/>
          <p:nvPr/>
        </p:nvSpPr>
        <p:spPr>
          <a:xfrm>
            <a:off x="4400797" y="5909462"/>
            <a:ext cx="7836229" cy="584775"/>
          </a:xfrm>
          <a:prstGeom prst="rect">
            <a:avLst/>
          </a:prstGeom>
          <a:noFill/>
        </p:spPr>
        <p:txBody>
          <a:bodyPr wrap="square">
            <a:spAutoFit/>
          </a:bodyPr>
          <a:lstStyle/>
          <a:p>
            <a:pPr marL="0" indent="0">
              <a:buNone/>
            </a:pPr>
            <a:r>
              <a:rPr lang="de-DE" sz="1800" dirty="0">
                <a:solidFill>
                  <a:schemeClr val="tx1">
                    <a:lumMod val="75000"/>
                    <a:lumOff val="25000"/>
                  </a:schemeClr>
                </a:solidFill>
              </a:rPr>
              <a:t>(</a:t>
            </a:r>
            <a:r>
              <a:rPr lang="de-DE" sz="1400" dirty="0">
                <a:solidFill>
                  <a:schemeClr val="tx1">
                    <a:lumMod val="75000"/>
                    <a:lumOff val="25000"/>
                  </a:schemeClr>
                </a:solidFill>
              </a:rPr>
              <a:t>Quelle: </a:t>
            </a:r>
            <a:r>
              <a:rPr lang="de-DE" sz="1400" dirty="0">
                <a:solidFill>
                  <a:schemeClr val="tx1">
                    <a:lumMod val="75000"/>
                    <a:lumOff val="25000"/>
                  </a:schemeClr>
                </a:solidFill>
                <a:hlinkClick r:id="rId5"/>
              </a:rPr>
              <a:t>Terhart, E.</a:t>
            </a:r>
            <a:r>
              <a:rPr lang="de-DE" sz="1400" dirty="0">
                <a:solidFill>
                  <a:schemeClr val="tx1">
                    <a:lumMod val="75000"/>
                    <a:lumOff val="25000"/>
                  </a:schemeClr>
                </a:solidFill>
                <a:sym typeface="Wingdings" pitchFamily="2" charset="2"/>
                <a:hlinkClick r:id="rId5"/>
              </a:rPr>
              <a:t>(</a:t>
            </a:r>
            <a:r>
              <a:rPr lang="de-DE" sz="1400" dirty="0">
                <a:solidFill>
                  <a:schemeClr val="tx1">
                    <a:lumMod val="75000"/>
                    <a:lumOff val="25000"/>
                  </a:schemeClr>
                </a:solidFill>
                <a:sym typeface="Wingdings" pitchFamily="2" charset="2"/>
              </a:rPr>
              <a:t>2011): Lehrerberuf und Professionalität: Gewandeltes Begriffsverständnis – </a:t>
            </a:r>
            <a:br>
              <a:rPr lang="de-DE" sz="1400" dirty="0">
                <a:solidFill>
                  <a:schemeClr val="tx1">
                    <a:lumMod val="75000"/>
                    <a:lumOff val="25000"/>
                  </a:schemeClr>
                </a:solidFill>
                <a:sym typeface="Wingdings" pitchFamily="2" charset="2"/>
              </a:rPr>
            </a:br>
            <a:r>
              <a:rPr lang="de-DE" sz="1400" dirty="0">
                <a:solidFill>
                  <a:schemeClr val="tx1">
                    <a:lumMod val="75000"/>
                    <a:lumOff val="25000"/>
                  </a:schemeClr>
                </a:solidFill>
                <a:sym typeface="Wingdings" pitchFamily="2" charset="2"/>
              </a:rPr>
              <a:t>neue Herausforderungen. In: Z.f.Päd.-57. Jahrgang 2011-57. Beiheft. S. 202-224, S. 202)</a:t>
            </a:r>
            <a:endParaRPr lang="de-DE" sz="1400" dirty="0">
              <a:solidFill>
                <a:schemeClr val="tx1">
                  <a:lumMod val="75000"/>
                  <a:lumOff val="25000"/>
                </a:schemeClr>
              </a:solidFill>
            </a:endParaRPr>
          </a:p>
        </p:txBody>
      </p:sp>
      <p:sp>
        <p:nvSpPr>
          <p:cNvPr id="2" name="Fußzeilenplatzhalter 3">
            <a:extLst>
              <a:ext uri="{FF2B5EF4-FFF2-40B4-BE49-F238E27FC236}">
                <a16:creationId xmlns:a16="http://schemas.microsoft.com/office/drawing/2014/main" id="{7112AD85-C46C-F5F5-84D5-0013016E1C1C}"/>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956700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EE51F0B6-1718-4088-BC0A-EBE7B67D528A}"/>
              </a:ext>
            </a:extLst>
          </p:cNvPr>
          <p:cNvGraphicFramePr/>
          <p:nvPr/>
        </p:nvGraphicFramePr>
        <p:xfrm>
          <a:off x="2030300" y="2539986"/>
          <a:ext cx="8128000" cy="3087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ußzeilenplatzhalter 3">
            <a:extLst>
              <a:ext uri="{FF2B5EF4-FFF2-40B4-BE49-F238E27FC236}">
                <a16:creationId xmlns:a16="http://schemas.microsoft.com/office/drawing/2014/main" id="{36BFB4EF-1D11-70DC-E8D6-BEF5CA861124}"/>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4086043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4" descr="Ewald Terhart">
            <a:extLst>
              <a:ext uri="{FF2B5EF4-FFF2-40B4-BE49-F238E27FC236}">
                <a16:creationId xmlns:a16="http://schemas.microsoft.com/office/drawing/2014/main" id="{9DCC38A1-3C77-7645-9958-FE04092F1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2" r="4068"/>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4AF39CC-0ED1-7F4D-BD68-6BA3CE84A2C1}"/>
              </a:ext>
            </a:extLst>
          </p:cNvPr>
          <p:cNvSpPr>
            <a:spLocks noGrp="1"/>
          </p:cNvSpPr>
          <p:nvPr>
            <p:ph idx="1"/>
          </p:nvPr>
        </p:nvSpPr>
        <p:spPr>
          <a:xfrm>
            <a:off x="4950371" y="1114097"/>
            <a:ext cx="6789683" cy="6306206"/>
          </a:xfrm>
        </p:spPr>
        <p:txBody>
          <a:bodyPr>
            <a:normAutofit/>
          </a:bodyPr>
          <a:lstStyle/>
          <a:p>
            <a:pPr marL="0" indent="0">
              <a:buNone/>
            </a:pPr>
            <a:endParaRPr lang="de-DE" sz="2400" i="1" dirty="0">
              <a:solidFill>
                <a:schemeClr val="tx1">
                  <a:lumMod val="75000"/>
                  <a:lumOff val="25000"/>
                </a:schemeClr>
              </a:solidFill>
            </a:endParaRPr>
          </a:p>
          <a:p>
            <a:pPr marL="0" indent="0">
              <a:buNone/>
            </a:pPr>
            <a:endParaRPr lang="de-DE" sz="1100" i="1" dirty="0">
              <a:solidFill>
                <a:schemeClr val="tx1">
                  <a:lumMod val="75000"/>
                  <a:lumOff val="25000"/>
                </a:schemeClr>
              </a:solidFill>
            </a:endParaRPr>
          </a:p>
          <a:p>
            <a:pPr marL="0" indent="0">
              <a:buNone/>
            </a:pPr>
            <a:r>
              <a:rPr lang="de-DE" sz="2400" i="1" dirty="0">
                <a:solidFill>
                  <a:schemeClr val="tx1">
                    <a:lumMod val="75000"/>
                    <a:lumOff val="25000"/>
                  </a:schemeClr>
                </a:solidFill>
              </a:rPr>
              <a:t>„Professionalisierung meint auf kollektiver Ebene den sozialen Durchsetzungsprozess des Hinaufsteigens eines gewöhnlichen Berufs in den Status der Profession. ... </a:t>
            </a:r>
            <a:br>
              <a:rPr lang="de-DE" sz="2400" i="1" dirty="0">
                <a:solidFill>
                  <a:schemeClr val="tx1">
                    <a:lumMod val="75000"/>
                    <a:lumOff val="25000"/>
                  </a:schemeClr>
                </a:solidFill>
              </a:rPr>
            </a:br>
            <a:br>
              <a:rPr lang="de-DE" sz="2400" i="1" dirty="0">
                <a:solidFill>
                  <a:schemeClr val="tx1">
                    <a:lumMod val="75000"/>
                    <a:lumOff val="25000"/>
                  </a:schemeClr>
                </a:solidFill>
              </a:rPr>
            </a:br>
            <a:r>
              <a:rPr lang="de-DE" sz="2400" i="1" dirty="0">
                <a:solidFill>
                  <a:schemeClr val="tx1">
                    <a:lumMod val="75000"/>
                    <a:lumOff val="25000"/>
                  </a:schemeClr>
                </a:solidFill>
              </a:rPr>
              <a:t>Auf individueller Ebene meint Professionalisierung das Hineinwachsen eines Berufsneulings in die Rolle, den Status und die Kompetenz eines Professionellen (</a:t>
            </a:r>
            <a:r>
              <a:rPr lang="de-DE" sz="2000" i="1" dirty="0" err="1">
                <a:solidFill>
                  <a:schemeClr val="tx1">
                    <a:lumMod val="75000"/>
                    <a:lumOff val="25000"/>
                  </a:schemeClr>
                </a:solidFill>
              </a:rPr>
              <a:t>becoming</a:t>
            </a:r>
            <a:r>
              <a:rPr lang="de-DE" sz="2000" i="1" dirty="0">
                <a:solidFill>
                  <a:schemeClr val="tx1">
                    <a:lumMod val="75000"/>
                    <a:lumOff val="25000"/>
                  </a:schemeClr>
                </a:solidFill>
              </a:rPr>
              <a:t> professional</a:t>
            </a:r>
            <a:r>
              <a:rPr lang="de-DE" sz="2400" i="1" dirty="0">
                <a:solidFill>
                  <a:schemeClr val="tx1">
                    <a:lumMod val="75000"/>
                    <a:lumOff val="25000"/>
                  </a:schemeClr>
                </a:solidFill>
              </a:rPr>
              <a:t>).“ </a:t>
            </a:r>
            <a:br>
              <a:rPr lang="de-DE" sz="2200" dirty="0">
                <a:solidFill>
                  <a:schemeClr val="tx1">
                    <a:lumMod val="75000"/>
                    <a:lumOff val="25000"/>
                  </a:schemeClr>
                </a:solidFill>
              </a:rPr>
            </a:br>
            <a:endParaRPr lang="de-DE" sz="2200" dirty="0">
              <a:solidFill>
                <a:schemeClr val="tx1">
                  <a:lumMod val="75000"/>
                  <a:lumOff val="25000"/>
                </a:schemeClr>
              </a:solidFill>
            </a:endParaRPr>
          </a:p>
          <a:p>
            <a:pPr marL="0" indent="0">
              <a:buNone/>
            </a:pPr>
            <a:endParaRPr lang="de-DE" sz="2200" dirty="0">
              <a:solidFill>
                <a:schemeClr val="tx1">
                  <a:lumMod val="75000"/>
                  <a:lumOff val="25000"/>
                </a:schemeClr>
              </a:solidFill>
            </a:endParaRPr>
          </a:p>
          <a:p>
            <a:pPr marL="0" indent="0">
              <a:buNone/>
            </a:pPr>
            <a:r>
              <a:rPr lang="de-DE" sz="1400" dirty="0">
                <a:solidFill>
                  <a:schemeClr val="tx1">
                    <a:lumMod val="75000"/>
                    <a:lumOff val="25000"/>
                  </a:schemeClr>
                </a:solidFill>
              </a:rPr>
              <a:t>(Quelle: </a:t>
            </a:r>
            <a:r>
              <a:rPr lang="de-DE" sz="1400" dirty="0" err="1">
                <a:solidFill>
                  <a:schemeClr val="tx1">
                    <a:lumMod val="75000"/>
                    <a:lumOff val="25000"/>
                  </a:schemeClr>
                </a:solidFill>
                <a:hlinkClick r:id="rId4"/>
              </a:rPr>
              <a:t>Terhart</a:t>
            </a:r>
            <a:r>
              <a:rPr lang="de-DE" sz="1400" dirty="0">
                <a:solidFill>
                  <a:schemeClr val="tx1">
                    <a:lumMod val="75000"/>
                    <a:lumOff val="25000"/>
                  </a:schemeClr>
                </a:solidFill>
                <a:hlinkClick r:id="rId4"/>
              </a:rPr>
              <a:t>, E.</a:t>
            </a:r>
            <a:r>
              <a:rPr lang="de-DE" sz="1400" dirty="0">
                <a:solidFill>
                  <a:schemeClr val="tx1">
                    <a:lumMod val="75000"/>
                    <a:lumOff val="25000"/>
                  </a:schemeClr>
                </a:solidFill>
                <a:sym typeface="Wingdings" pitchFamily="2" charset="2"/>
                <a:hlinkClick r:id="rId4"/>
              </a:rPr>
              <a:t>(</a:t>
            </a:r>
            <a:r>
              <a:rPr lang="de-DE" sz="14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a:t>
            </a:r>
            <a:endParaRPr lang="de-DE" sz="1400" dirty="0">
              <a:solidFill>
                <a:schemeClr val="tx1">
                  <a:lumMod val="75000"/>
                  <a:lumOff val="25000"/>
                </a:schemeClr>
              </a:solidFill>
            </a:endParaRPr>
          </a:p>
        </p:txBody>
      </p:sp>
      <p:sp>
        <p:nvSpPr>
          <p:cNvPr id="7" name="Eckige Klammer links 6">
            <a:extLst>
              <a:ext uri="{FF2B5EF4-FFF2-40B4-BE49-F238E27FC236}">
                <a16:creationId xmlns:a16="http://schemas.microsoft.com/office/drawing/2014/main" id="{FBB65751-A830-0348-97AB-0D3E25324890}"/>
              </a:ext>
            </a:extLst>
          </p:cNvPr>
          <p:cNvSpPr/>
          <p:nvPr/>
        </p:nvSpPr>
        <p:spPr>
          <a:xfrm>
            <a:off x="6443330" y="2870791"/>
            <a:ext cx="45719" cy="34024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Eckige Klammer rechts 7">
            <a:extLst>
              <a:ext uri="{FF2B5EF4-FFF2-40B4-BE49-F238E27FC236}">
                <a16:creationId xmlns:a16="http://schemas.microsoft.com/office/drawing/2014/main" id="{B62B79B4-5CCC-534A-AAB0-3E83ADD41BE7}"/>
              </a:ext>
            </a:extLst>
          </p:cNvPr>
          <p:cNvSpPr/>
          <p:nvPr/>
        </p:nvSpPr>
        <p:spPr>
          <a:xfrm>
            <a:off x="6709144" y="2870791"/>
            <a:ext cx="45719" cy="34024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a:extLst>
              <a:ext uri="{FF2B5EF4-FFF2-40B4-BE49-F238E27FC236}">
                <a16:creationId xmlns:a16="http://schemas.microsoft.com/office/drawing/2014/main" id="{EA90FD52-9D6B-5147-9527-3BB2A80319E5}"/>
              </a:ext>
            </a:extLst>
          </p:cNvPr>
          <p:cNvSpPr txBox="1"/>
          <p:nvPr/>
        </p:nvSpPr>
        <p:spPr>
          <a:xfrm>
            <a:off x="5092995" y="637953"/>
            <a:ext cx="5645889" cy="646331"/>
          </a:xfrm>
          <a:prstGeom prst="rect">
            <a:avLst/>
          </a:prstGeom>
          <a:noFill/>
        </p:spPr>
        <p:txBody>
          <a:bodyPr wrap="square" rtlCol="0">
            <a:spAutoFit/>
          </a:bodyPr>
          <a:lstStyle/>
          <a:p>
            <a:r>
              <a:rPr lang="de-DE" dirty="0">
                <a:solidFill>
                  <a:srgbClr val="FFC000"/>
                </a:solidFill>
              </a:rPr>
              <a:t>Professionsbegriff im Wandel</a:t>
            </a:r>
          </a:p>
          <a:p>
            <a:r>
              <a:rPr lang="de-DE" dirty="0">
                <a:solidFill>
                  <a:srgbClr val="FFC000"/>
                </a:solidFill>
              </a:rPr>
              <a:t>Professionsbegriff „einst“</a:t>
            </a:r>
          </a:p>
        </p:txBody>
      </p:sp>
      <p:sp>
        <p:nvSpPr>
          <p:cNvPr id="2" name="Fußzeilenplatzhalter 3">
            <a:extLst>
              <a:ext uri="{FF2B5EF4-FFF2-40B4-BE49-F238E27FC236}">
                <a16:creationId xmlns:a16="http://schemas.microsoft.com/office/drawing/2014/main" id="{5E40C7FC-CA78-49D4-CABF-EABFD0F5A839}"/>
              </a:ext>
            </a:extLst>
          </p:cNvPr>
          <p:cNvSpPr>
            <a:spLocks noGrp="1"/>
          </p:cNvSpPr>
          <p:nvPr>
            <p:ph type="ftr" sz="quarter" idx="11"/>
          </p:nvPr>
        </p:nvSpPr>
        <p:spPr>
          <a:xfrm>
            <a:off x="4899561" y="6492875"/>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343852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0" name="Rectangle 13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84210FF4-51B5-FE48-BF42-272CC43FE0C2}"/>
              </a:ext>
            </a:extLst>
          </p:cNvPr>
          <p:cNvSpPr/>
          <p:nvPr/>
        </p:nvSpPr>
        <p:spPr>
          <a:xfrm>
            <a:off x="609314" y="1107191"/>
            <a:ext cx="3713517" cy="584775"/>
          </a:xfrm>
          <a:prstGeom prst="rect">
            <a:avLst/>
          </a:prstGeom>
        </p:spPr>
        <p:txBody>
          <a:bodyPr wrap="none">
            <a:spAutoFit/>
          </a:bodyPr>
          <a:lstStyle/>
          <a:p>
            <a:r>
              <a:rPr lang="de-DE" sz="3200" dirty="0">
                <a:solidFill>
                  <a:schemeClr val="tx1">
                    <a:lumMod val="85000"/>
                    <a:lumOff val="15000"/>
                  </a:schemeClr>
                </a:solidFill>
              </a:rPr>
              <a:t>Stichwort: Profession</a:t>
            </a:r>
          </a:p>
        </p:txBody>
      </p:sp>
      <p:sp>
        <p:nvSpPr>
          <p:cNvPr id="24" name="Textfeld 23">
            <a:extLst>
              <a:ext uri="{FF2B5EF4-FFF2-40B4-BE49-F238E27FC236}">
                <a16:creationId xmlns:a16="http://schemas.microsoft.com/office/drawing/2014/main" id="{01DB44B0-B58B-EC41-93AF-27B5532C6E09}"/>
              </a:ext>
            </a:extLst>
          </p:cNvPr>
          <p:cNvSpPr txBox="1"/>
          <p:nvPr/>
        </p:nvSpPr>
        <p:spPr>
          <a:xfrm>
            <a:off x="4400797" y="5909462"/>
            <a:ext cx="7836229" cy="584775"/>
          </a:xfrm>
          <a:prstGeom prst="rect">
            <a:avLst/>
          </a:prstGeom>
          <a:noFill/>
        </p:spPr>
        <p:txBody>
          <a:bodyPr wrap="square">
            <a:spAutoFit/>
          </a:bodyPr>
          <a:lstStyle/>
          <a:p>
            <a:pPr marL="0" indent="0">
              <a:buNone/>
            </a:pPr>
            <a:r>
              <a:rPr lang="de-DE" sz="1800" dirty="0">
                <a:solidFill>
                  <a:schemeClr val="tx1">
                    <a:lumMod val="75000"/>
                    <a:lumOff val="25000"/>
                  </a:schemeClr>
                </a:solidFill>
              </a:rPr>
              <a:t>(</a:t>
            </a:r>
            <a:r>
              <a:rPr lang="de-DE" sz="1400" dirty="0">
                <a:solidFill>
                  <a:schemeClr val="tx1">
                    <a:lumMod val="75000"/>
                    <a:lumOff val="25000"/>
                  </a:schemeClr>
                </a:solidFill>
              </a:rPr>
              <a:t>Quelle: </a:t>
            </a:r>
            <a:r>
              <a:rPr lang="de-DE" sz="1400" dirty="0">
                <a:solidFill>
                  <a:schemeClr val="tx1">
                    <a:lumMod val="75000"/>
                    <a:lumOff val="25000"/>
                  </a:schemeClr>
                </a:solidFill>
                <a:hlinkClick r:id="rId3"/>
              </a:rPr>
              <a:t>Terhart, E.</a:t>
            </a:r>
            <a:r>
              <a:rPr lang="de-DE" sz="1400" dirty="0">
                <a:solidFill>
                  <a:schemeClr val="tx1">
                    <a:lumMod val="75000"/>
                    <a:lumOff val="25000"/>
                  </a:schemeClr>
                </a:solidFill>
                <a:sym typeface="Wingdings" pitchFamily="2" charset="2"/>
                <a:hlinkClick r:id="rId3"/>
              </a:rPr>
              <a:t>(</a:t>
            </a:r>
            <a:r>
              <a:rPr lang="de-DE" sz="1400" dirty="0">
                <a:solidFill>
                  <a:schemeClr val="tx1">
                    <a:lumMod val="75000"/>
                    <a:lumOff val="25000"/>
                  </a:schemeClr>
                </a:solidFill>
                <a:sym typeface="Wingdings" pitchFamily="2" charset="2"/>
              </a:rPr>
              <a:t>2011): Lehrerberuf und Professionalität: Gewandeltes Begriffsverständnis – </a:t>
            </a:r>
            <a:br>
              <a:rPr lang="de-DE" sz="1400" dirty="0">
                <a:solidFill>
                  <a:schemeClr val="tx1">
                    <a:lumMod val="75000"/>
                    <a:lumOff val="25000"/>
                  </a:schemeClr>
                </a:solidFill>
                <a:sym typeface="Wingdings" pitchFamily="2" charset="2"/>
              </a:rPr>
            </a:br>
            <a:r>
              <a:rPr lang="de-DE" sz="1400" dirty="0">
                <a:solidFill>
                  <a:schemeClr val="tx1">
                    <a:lumMod val="75000"/>
                    <a:lumOff val="25000"/>
                  </a:schemeClr>
                </a:solidFill>
                <a:sym typeface="Wingdings" pitchFamily="2" charset="2"/>
              </a:rPr>
              <a:t>neue Herausforderungen. In: Z.f.Päd.-57. Jahrgang 2011-57. Beiheft. S. 202-224, S. 202)</a:t>
            </a:r>
            <a:endParaRPr lang="de-DE" sz="1400" dirty="0">
              <a:solidFill>
                <a:schemeClr val="tx1">
                  <a:lumMod val="75000"/>
                  <a:lumOff val="25000"/>
                </a:schemeClr>
              </a:solidFill>
            </a:endParaRPr>
          </a:p>
        </p:txBody>
      </p:sp>
      <p:sp>
        <p:nvSpPr>
          <p:cNvPr id="10" name="Textfeld 9">
            <a:extLst>
              <a:ext uri="{FF2B5EF4-FFF2-40B4-BE49-F238E27FC236}">
                <a16:creationId xmlns:a16="http://schemas.microsoft.com/office/drawing/2014/main" id="{353050E7-4E1F-7843-8736-FBF611CF0EB0}"/>
              </a:ext>
            </a:extLst>
          </p:cNvPr>
          <p:cNvSpPr txBox="1"/>
          <p:nvPr/>
        </p:nvSpPr>
        <p:spPr>
          <a:xfrm>
            <a:off x="838200" y="3428682"/>
            <a:ext cx="3098470" cy="954107"/>
          </a:xfrm>
          <a:prstGeom prst="rect">
            <a:avLst/>
          </a:prstGeom>
          <a:solidFill>
            <a:srgbClr val="FFC000"/>
          </a:solidFill>
          <a:ln>
            <a:solidFill>
              <a:srgbClr val="FFC000"/>
            </a:solidFill>
          </a:ln>
        </p:spPr>
        <p:txBody>
          <a:bodyPr wrap="square" rtlCol="0">
            <a:spAutoFit/>
          </a:bodyPr>
          <a:lstStyle/>
          <a:p>
            <a:r>
              <a:rPr lang="de-DE" sz="1400" dirty="0">
                <a:solidFill>
                  <a:schemeClr val="bg1"/>
                </a:solidFill>
              </a:rPr>
              <a:t>.... Das </a:t>
            </a:r>
            <a:r>
              <a:rPr lang="de-DE" sz="1400" i="1" dirty="0">
                <a:solidFill>
                  <a:schemeClr val="bg1"/>
                </a:solidFill>
              </a:rPr>
              <a:t>berufssoziologische Professionen-Modell </a:t>
            </a:r>
            <a:r>
              <a:rPr lang="de-DE" sz="1400" dirty="0">
                <a:solidFill>
                  <a:schemeClr val="bg1"/>
                </a:solidFill>
              </a:rPr>
              <a:t>hat die alten Fakultäten der Universitäten im Fokus „Medizin, Theologie, Jurisprudenz)</a:t>
            </a:r>
          </a:p>
        </p:txBody>
      </p:sp>
      <p:sp>
        <p:nvSpPr>
          <p:cNvPr id="21" name="Textfeld 20">
            <a:extLst>
              <a:ext uri="{FF2B5EF4-FFF2-40B4-BE49-F238E27FC236}">
                <a16:creationId xmlns:a16="http://schemas.microsoft.com/office/drawing/2014/main" id="{8A615495-BBB5-3141-B9F9-EE91D1468346}"/>
              </a:ext>
            </a:extLst>
          </p:cNvPr>
          <p:cNvSpPr txBox="1"/>
          <p:nvPr/>
        </p:nvSpPr>
        <p:spPr>
          <a:xfrm>
            <a:off x="4400797" y="3428681"/>
            <a:ext cx="3098470" cy="954107"/>
          </a:xfrm>
          <a:prstGeom prst="rect">
            <a:avLst/>
          </a:prstGeom>
          <a:solidFill>
            <a:srgbClr val="FFC000"/>
          </a:solidFill>
          <a:ln>
            <a:solidFill>
              <a:srgbClr val="FFC000"/>
            </a:solidFill>
          </a:ln>
        </p:spPr>
        <p:txBody>
          <a:bodyPr wrap="square" rtlCol="0">
            <a:spAutoFit/>
          </a:bodyPr>
          <a:lstStyle/>
          <a:p>
            <a:r>
              <a:rPr lang="de-DE" sz="1400" dirty="0">
                <a:solidFill>
                  <a:schemeClr val="bg1"/>
                </a:solidFill>
              </a:rPr>
              <a:t>.... Auf der </a:t>
            </a:r>
            <a:r>
              <a:rPr lang="de-DE" sz="1400" i="1" dirty="0">
                <a:solidFill>
                  <a:schemeClr val="bg1"/>
                </a:solidFill>
              </a:rPr>
              <a:t>kollektiven Ebene des sozialen Durchsetzungsprozesses </a:t>
            </a:r>
            <a:r>
              <a:rPr lang="de-DE" sz="1400" dirty="0">
                <a:solidFill>
                  <a:schemeClr val="bg1"/>
                </a:solidFill>
              </a:rPr>
              <a:t>werden nur einige der definierten Kriterien erfüllt ...</a:t>
            </a:r>
          </a:p>
        </p:txBody>
      </p:sp>
      <p:sp>
        <p:nvSpPr>
          <p:cNvPr id="22" name="Textfeld 21">
            <a:extLst>
              <a:ext uri="{FF2B5EF4-FFF2-40B4-BE49-F238E27FC236}">
                <a16:creationId xmlns:a16="http://schemas.microsoft.com/office/drawing/2014/main" id="{52835A76-3EE2-9E48-BAE4-96339A1E46C5}"/>
              </a:ext>
            </a:extLst>
          </p:cNvPr>
          <p:cNvSpPr txBox="1"/>
          <p:nvPr/>
        </p:nvSpPr>
        <p:spPr>
          <a:xfrm>
            <a:off x="7963394" y="3423576"/>
            <a:ext cx="3098470" cy="954107"/>
          </a:xfrm>
          <a:prstGeom prst="rect">
            <a:avLst/>
          </a:prstGeom>
          <a:solidFill>
            <a:srgbClr val="FFC000"/>
          </a:solidFill>
          <a:ln>
            <a:solidFill>
              <a:srgbClr val="FFC000"/>
            </a:solidFill>
          </a:ln>
        </p:spPr>
        <p:txBody>
          <a:bodyPr wrap="square" rtlCol="0">
            <a:spAutoFit/>
          </a:bodyPr>
          <a:lstStyle/>
          <a:p>
            <a:r>
              <a:rPr lang="de-DE" sz="1400" dirty="0">
                <a:solidFill>
                  <a:schemeClr val="bg1"/>
                </a:solidFill>
              </a:rPr>
              <a:t>.... Auf der </a:t>
            </a:r>
            <a:r>
              <a:rPr lang="de-DE" sz="1400" i="1" dirty="0">
                <a:solidFill>
                  <a:schemeClr val="bg1"/>
                </a:solidFill>
              </a:rPr>
              <a:t>individuellen Ebene </a:t>
            </a:r>
            <a:r>
              <a:rPr lang="de-DE" sz="1400" dirty="0">
                <a:solidFill>
                  <a:schemeClr val="bg1"/>
                </a:solidFill>
              </a:rPr>
              <a:t>liegt der Kern im persönlichen Hineinwachsen in die Rolle, den Status und die Kompetenz </a:t>
            </a:r>
          </a:p>
          <a:p>
            <a:r>
              <a:rPr lang="de-DE" sz="1400" dirty="0">
                <a:solidFill>
                  <a:schemeClr val="bg1"/>
                </a:solidFill>
              </a:rPr>
              <a:t> </a:t>
            </a:r>
          </a:p>
        </p:txBody>
      </p:sp>
      <p:sp>
        <p:nvSpPr>
          <p:cNvPr id="18" name="Textfeld 17">
            <a:extLst>
              <a:ext uri="{FF2B5EF4-FFF2-40B4-BE49-F238E27FC236}">
                <a16:creationId xmlns:a16="http://schemas.microsoft.com/office/drawing/2014/main" id="{CC545E34-5FAC-8C44-8711-B1E13CFF500A}"/>
              </a:ext>
            </a:extLst>
          </p:cNvPr>
          <p:cNvSpPr txBox="1"/>
          <p:nvPr/>
        </p:nvSpPr>
        <p:spPr>
          <a:xfrm>
            <a:off x="838200" y="2743891"/>
            <a:ext cx="3098470" cy="553998"/>
          </a:xfrm>
          <a:prstGeom prst="rect">
            <a:avLst/>
          </a:prstGeom>
          <a:solidFill>
            <a:schemeClr val="accent1">
              <a:lumMod val="75000"/>
            </a:schemeClr>
          </a:solidFill>
          <a:ln>
            <a:solidFill>
              <a:srgbClr val="FFC000"/>
            </a:solidFill>
          </a:ln>
        </p:spPr>
        <p:txBody>
          <a:bodyPr wrap="square" rtlCol="0">
            <a:spAutoFit/>
          </a:bodyPr>
          <a:lstStyle/>
          <a:p>
            <a:pPr algn="ctr"/>
            <a:endParaRPr lang="de-DE" sz="800" dirty="0">
              <a:solidFill>
                <a:schemeClr val="bg1"/>
              </a:solidFill>
            </a:endParaRPr>
          </a:p>
          <a:p>
            <a:pPr algn="ctr"/>
            <a:r>
              <a:rPr lang="de-DE" sz="1400" dirty="0">
                <a:solidFill>
                  <a:schemeClr val="bg1"/>
                </a:solidFill>
              </a:rPr>
              <a:t>Free </a:t>
            </a:r>
            <a:r>
              <a:rPr lang="de-DE" sz="1400" dirty="0" err="1">
                <a:solidFill>
                  <a:schemeClr val="bg1"/>
                </a:solidFill>
              </a:rPr>
              <a:t>professions</a:t>
            </a:r>
            <a:endParaRPr lang="de-DE" sz="1400" dirty="0">
              <a:solidFill>
                <a:schemeClr val="bg1"/>
              </a:solidFill>
            </a:endParaRPr>
          </a:p>
          <a:p>
            <a:pPr algn="ctr"/>
            <a:endParaRPr lang="de-DE" sz="800" dirty="0">
              <a:solidFill>
                <a:schemeClr val="bg1"/>
              </a:solidFill>
            </a:endParaRPr>
          </a:p>
        </p:txBody>
      </p:sp>
      <p:sp>
        <p:nvSpPr>
          <p:cNvPr id="19" name="Textfeld 18">
            <a:extLst>
              <a:ext uri="{FF2B5EF4-FFF2-40B4-BE49-F238E27FC236}">
                <a16:creationId xmlns:a16="http://schemas.microsoft.com/office/drawing/2014/main" id="{02E86DD2-54C8-8546-8167-2ED2E3F9A6C2}"/>
              </a:ext>
            </a:extLst>
          </p:cNvPr>
          <p:cNvSpPr txBox="1"/>
          <p:nvPr/>
        </p:nvSpPr>
        <p:spPr>
          <a:xfrm>
            <a:off x="4400797" y="2767855"/>
            <a:ext cx="3098470" cy="553998"/>
          </a:xfrm>
          <a:prstGeom prst="rect">
            <a:avLst/>
          </a:prstGeom>
          <a:solidFill>
            <a:schemeClr val="accent1">
              <a:lumMod val="75000"/>
            </a:schemeClr>
          </a:solidFill>
          <a:ln>
            <a:solidFill>
              <a:srgbClr val="FFC000"/>
            </a:solidFill>
          </a:ln>
        </p:spPr>
        <p:txBody>
          <a:bodyPr wrap="square" rtlCol="0">
            <a:spAutoFit/>
          </a:bodyPr>
          <a:lstStyle/>
          <a:p>
            <a:pPr algn="ctr"/>
            <a:endParaRPr lang="de-DE" sz="800" dirty="0">
              <a:solidFill>
                <a:schemeClr val="bg1"/>
              </a:solidFill>
            </a:endParaRPr>
          </a:p>
          <a:p>
            <a:pPr algn="ctr"/>
            <a:r>
              <a:rPr lang="de-DE" sz="1400" dirty="0">
                <a:solidFill>
                  <a:schemeClr val="bg1"/>
                </a:solidFill>
              </a:rPr>
              <a:t>Semi-</a:t>
            </a:r>
            <a:r>
              <a:rPr lang="de-DE" sz="1400" dirty="0" err="1">
                <a:solidFill>
                  <a:schemeClr val="bg1"/>
                </a:solidFill>
              </a:rPr>
              <a:t>free</a:t>
            </a:r>
            <a:r>
              <a:rPr lang="de-DE" sz="1400" dirty="0">
                <a:solidFill>
                  <a:schemeClr val="bg1"/>
                </a:solidFill>
              </a:rPr>
              <a:t> </a:t>
            </a:r>
            <a:r>
              <a:rPr lang="de-DE" sz="1400" dirty="0" err="1">
                <a:solidFill>
                  <a:schemeClr val="bg1"/>
                </a:solidFill>
              </a:rPr>
              <a:t>professions</a:t>
            </a:r>
            <a:endParaRPr lang="de-DE" sz="1400" dirty="0">
              <a:solidFill>
                <a:schemeClr val="bg1"/>
              </a:solidFill>
            </a:endParaRPr>
          </a:p>
          <a:p>
            <a:pPr algn="ctr"/>
            <a:endParaRPr lang="de-DE" sz="800" dirty="0">
              <a:solidFill>
                <a:schemeClr val="bg1"/>
              </a:solidFill>
            </a:endParaRPr>
          </a:p>
        </p:txBody>
      </p:sp>
      <p:sp>
        <p:nvSpPr>
          <p:cNvPr id="20" name="Textfeld 19">
            <a:extLst>
              <a:ext uri="{FF2B5EF4-FFF2-40B4-BE49-F238E27FC236}">
                <a16:creationId xmlns:a16="http://schemas.microsoft.com/office/drawing/2014/main" id="{7E85D24F-2C43-C747-86A4-94757759E85F}"/>
              </a:ext>
            </a:extLst>
          </p:cNvPr>
          <p:cNvSpPr txBox="1"/>
          <p:nvPr/>
        </p:nvSpPr>
        <p:spPr>
          <a:xfrm>
            <a:off x="7963394" y="2743890"/>
            <a:ext cx="3098470" cy="553998"/>
          </a:xfrm>
          <a:prstGeom prst="rect">
            <a:avLst/>
          </a:prstGeom>
          <a:solidFill>
            <a:schemeClr val="accent1">
              <a:lumMod val="75000"/>
            </a:schemeClr>
          </a:solidFill>
          <a:ln>
            <a:solidFill>
              <a:srgbClr val="FFC000"/>
            </a:solidFill>
          </a:ln>
        </p:spPr>
        <p:txBody>
          <a:bodyPr wrap="square" rtlCol="0">
            <a:spAutoFit/>
          </a:bodyPr>
          <a:lstStyle/>
          <a:p>
            <a:pPr algn="ctr"/>
            <a:endParaRPr lang="de-DE" sz="800" dirty="0">
              <a:solidFill>
                <a:schemeClr val="bg1"/>
              </a:solidFill>
            </a:endParaRPr>
          </a:p>
          <a:p>
            <a:pPr algn="ctr"/>
            <a:r>
              <a:rPr lang="de-DE" sz="1400" dirty="0" err="1">
                <a:solidFill>
                  <a:schemeClr val="bg1"/>
                </a:solidFill>
              </a:rPr>
              <a:t>becoming</a:t>
            </a:r>
            <a:r>
              <a:rPr lang="de-DE" sz="1400" dirty="0">
                <a:solidFill>
                  <a:schemeClr val="bg1"/>
                </a:solidFill>
              </a:rPr>
              <a:t> professional</a:t>
            </a:r>
          </a:p>
          <a:p>
            <a:pPr algn="ctr"/>
            <a:endParaRPr lang="de-DE" sz="800" dirty="0">
              <a:solidFill>
                <a:schemeClr val="bg1"/>
              </a:solidFill>
            </a:endParaRPr>
          </a:p>
        </p:txBody>
      </p:sp>
      <p:sp>
        <p:nvSpPr>
          <p:cNvPr id="2" name="Fußzeilenplatzhalter 3">
            <a:extLst>
              <a:ext uri="{FF2B5EF4-FFF2-40B4-BE49-F238E27FC236}">
                <a16:creationId xmlns:a16="http://schemas.microsoft.com/office/drawing/2014/main" id="{CC7E328F-0C44-20FF-B379-CAED108AEAB3}"/>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70128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4" descr="Ewald Terhart">
            <a:extLst>
              <a:ext uri="{FF2B5EF4-FFF2-40B4-BE49-F238E27FC236}">
                <a16:creationId xmlns:a16="http://schemas.microsoft.com/office/drawing/2014/main" id="{9DCC38A1-3C77-7645-9958-FE04092F1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2" r="4068"/>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4AF39CC-0ED1-7F4D-BD68-6BA3CE84A2C1}"/>
              </a:ext>
            </a:extLst>
          </p:cNvPr>
          <p:cNvSpPr>
            <a:spLocks noGrp="1"/>
          </p:cNvSpPr>
          <p:nvPr>
            <p:ph idx="1"/>
          </p:nvPr>
        </p:nvSpPr>
        <p:spPr>
          <a:xfrm>
            <a:off x="4950371" y="1422441"/>
            <a:ext cx="6789683" cy="6306206"/>
          </a:xfrm>
        </p:spPr>
        <p:txBody>
          <a:bodyPr>
            <a:normAutofit/>
          </a:bodyPr>
          <a:lstStyle/>
          <a:p>
            <a:pPr marL="0" indent="0">
              <a:buNone/>
            </a:pPr>
            <a:endParaRPr lang="de-DE" sz="2400" i="1" dirty="0">
              <a:solidFill>
                <a:schemeClr val="tx1">
                  <a:lumMod val="75000"/>
                  <a:lumOff val="25000"/>
                </a:schemeClr>
              </a:solidFill>
            </a:endParaRPr>
          </a:p>
          <a:p>
            <a:pPr marL="0" indent="0">
              <a:buNone/>
            </a:pPr>
            <a:r>
              <a:rPr lang="de-DE" sz="2000" dirty="0">
                <a:solidFill>
                  <a:schemeClr val="tx1">
                    <a:lumMod val="75000"/>
                    <a:lumOff val="25000"/>
                  </a:schemeClr>
                </a:solidFill>
              </a:rPr>
              <a:t>Der Wandel der Berufe, des Status einzelner Berufe, die Änderung im Berufssystem bedingen immer wieder eine </a:t>
            </a:r>
            <a:br>
              <a:rPr lang="de-DE" sz="2000" dirty="0">
                <a:solidFill>
                  <a:schemeClr val="tx1">
                    <a:lumMod val="75000"/>
                    <a:lumOff val="25000"/>
                  </a:schemeClr>
                </a:solidFill>
              </a:rPr>
            </a:br>
            <a:r>
              <a:rPr lang="de-DE" sz="2000" dirty="0">
                <a:solidFill>
                  <a:schemeClr val="tx1">
                    <a:lumMod val="75000"/>
                    <a:lumOff val="25000"/>
                  </a:schemeClr>
                </a:solidFill>
              </a:rPr>
              <a:t>neue Draufschau.</a:t>
            </a:r>
          </a:p>
          <a:p>
            <a:pPr marL="0" indent="0">
              <a:buNone/>
            </a:pPr>
            <a:endParaRPr lang="de-DE" sz="1100" i="1" dirty="0">
              <a:solidFill>
                <a:schemeClr val="tx1">
                  <a:lumMod val="75000"/>
                  <a:lumOff val="25000"/>
                </a:schemeClr>
              </a:solidFill>
            </a:endParaRPr>
          </a:p>
          <a:p>
            <a:pPr>
              <a:buFont typeface="Symbol" pitchFamily="2" charset="2"/>
              <a:buChar char="-"/>
            </a:pPr>
            <a:r>
              <a:rPr lang="de-DE" sz="2200" dirty="0">
                <a:solidFill>
                  <a:schemeClr val="tx1">
                    <a:lumMod val="75000"/>
                    <a:lumOff val="25000"/>
                  </a:schemeClr>
                </a:solidFill>
              </a:rPr>
              <a:t>Strukturtheoretischer Bestimmungsansatz</a:t>
            </a:r>
          </a:p>
          <a:p>
            <a:pPr>
              <a:buFont typeface="Symbol" pitchFamily="2" charset="2"/>
              <a:buChar char="-"/>
            </a:pPr>
            <a:r>
              <a:rPr lang="de-DE" sz="2200" dirty="0">
                <a:solidFill>
                  <a:schemeClr val="tx1">
                    <a:lumMod val="75000"/>
                    <a:lumOff val="25000"/>
                  </a:schemeClr>
                </a:solidFill>
              </a:rPr>
              <a:t>Kompetenztheoretischer Bestimmungsansatz</a:t>
            </a:r>
          </a:p>
          <a:p>
            <a:pPr>
              <a:buFont typeface="Symbol" pitchFamily="2" charset="2"/>
              <a:buChar char="-"/>
            </a:pPr>
            <a:r>
              <a:rPr lang="de-DE" sz="2200" dirty="0">
                <a:solidFill>
                  <a:schemeClr val="tx1">
                    <a:lumMod val="75000"/>
                    <a:lumOff val="25000"/>
                  </a:schemeClr>
                </a:solidFill>
              </a:rPr>
              <a:t>Berufsbiografischer Bestimmungsansatz</a:t>
            </a:r>
          </a:p>
          <a:p>
            <a:pPr marL="0" indent="0">
              <a:buNone/>
            </a:pPr>
            <a:endParaRPr lang="de-DE" sz="2200" dirty="0">
              <a:solidFill>
                <a:schemeClr val="tx1">
                  <a:lumMod val="75000"/>
                  <a:lumOff val="25000"/>
                </a:schemeClr>
              </a:solidFill>
            </a:endParaRPr>
          </a:p>
          <a:p>
            <a:pPr marL="0" indent="0">
              <a:buNone/>
            </a:pPr>
            <a:endParaRPr lang="de-DE" sz="2200" dirty="0">
              <a:solidFill>
                <a:schemeClr val="tx1">
                  <a:lumMod val="75000"/>
                  <a:lumOff val="25000"/>
                </a:schemeClr>
              </a:solidFill>
            </a:endParaRPr>
          </a:p>
          <a:p>
            <a:pPr marL="0" indent="0">
              <a:buNone/>
            </a:pPr>
            <a:endParaRPr lang="de-DE" sz="2200" dirty="0">
              <a:solidFill>
                <a:schemeClr val="tx1">
                  <a:lumMod val="75000"/>
                  <a:lumOff val="25000"/>
                </a:schemeClr>
              </a:solidFill>
            </a:endParaRPr>
          </a:p>
          <a:p>
            <a:pPr marL="0" indent="0">
              <a:buNone/>
            </a:pPr>
            <a:r>
              <a:rPr lang="de-DE" sz="1400" dirty="0">
                <a:solidFill>
                  <a:schemeClr val="tx1">
                    <a:lumMod val="75000"/>
                    <a:lumOff val="25000"/>
                  </a:schemeClr>
                </a:solidFill>
              </a:rPr>
              <a:t>(Quelle: </a:t>
            </a:r>
            <a:r>
              <a:rPr lang="de-DE" sz="1400" dirty="0" err="1">
                <a:solidFill>
                  <a:schemeClr val="tx1">
                    <a:lumMod val="75000"/>
                    <a:lumOff val="25000"/>
                  </a:schemeClr>
                </a:solidFill>
                <a:hlinkClick r:id="rId4"/>
              </a:rPr>
              <a:t>Terhart</a:t>
            </a:r>
            <a:r>
              <a:rPr lang="de-DE" sz="1400" dirty="0">
                <a:solidFill>
                  <a:schemeClr val="tx1">
                    <a:lumMod val="75000"/>
                    <a:lumOff val="25000"/>
                  </a:schemeClr>
                </a:solidFill>
                <a:hlinkClick r:id="rId4"/>
              </a:rPr>
              <a:t>, E.</a:t>
            </a:r>
            <a:r>
              <a:rPr lang="de-DE" sz="1400" dirty="0">
                <a:solidFill>
                  <a:schemeClr val="tx1">
                    <a:lumMod val="75000"/>
                    <a:lumOff val="25000"/>
                  </a:schemeClr>
                </a:solidFill>
                <a:sym typeface="Wingdings" pitchFamily="2" charset="2"/>
                <a:hlinkClick r:id="rId4"/>
              </a:rPr>
              <a:t>(</a:t>
            </a:r>
            <a:r>
              <a:rPr lang="de-DE" sz="14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400" dirty="0">
              <a:solidFill>
                <a:schemeClr val="tx1">
                  <a:lumMod val="75000"/>
                  <a:lumOff val="25000"/>
                </a:schemeClr>
              </a:solidFill>
            </a:endParaRPr>
          </a:p>
        </p:txBody>
      </p:sp>
      <p:sp>
        <p:nvSpPr>
          <p:cNvPr id="8" name="Textfeld 7">
            <a:extLst>
              <a:ext uri="{FF2B5EF4-FFF2-40B4-BE49-F238E27FC236}">
                <a16:creationId xmlns:a16="http://schemas.microsoft.com/office/drawing/2014/main" id="{241394F3-A757-E445-B9A8-AF800DFC737A}"/>
              </a:ext>
            </a:extLst>
          </p:cNvPr>
          <p:cNvSpPr txBox="1"/>
          <p:nvPr/>
        </p:nvSpPr>
        <p:spPr>
          <a:xfrm>
            <a:off x="5092995" y="637953"/>
            <a:ext cx="5645889" cy="646331"/>
          </a:xfrm>
          <a:prstGeom prst="rect">
            <a:avLst/>
          </a:prstGeom>
          <a:noFill/>
        </p:spPr>
        <p:txBody>
          <a:bodyPr wrap="square" rtlCol="0">
            <a:spAutoFit/>
          </a:bodyPr>
          <a:lstStyle/>
          <a:p>
            <a:r>
              <a:rPr lang="de-DE" dirty="0">
                <a:solidFill>
                  <a:srgbClr val="FFC000"/>
                </a:solidFill>
              </a:rPr>
              <a:t>Professionsbegriff im Wandel</a:t>
            </a:r>
          </a:p>
          <a:p>
            <a:r>
              <a:rPr lang="de-DE" dirty="0">
                <a:solidFill>
                  <a:srgbClr val="FFC000"/>
                </a:solidFill>
              </a:rPr>
              <a:t>Professionsbegriff „jetzt“</a:t>
            </a:r>
          </a:p>
        </p:txBody>
      </p:sp>
      <p:sp>
        <p:nvSpPr>
          <p:cNvPr id="2" name="Fußzeilenplatzhalter 3">
            <a:extLst>
              <a:ext uri="{FF2B5EF4-FFF2-40B4-BE49-F238E27FC236}">
                <a16:creationId xmlns:a16="http://schemas.microsoft.com/office/drawing/2014/main" id="{B22A4FC8-3FB1-1CEA-B024-55BAE98D0E51}"/>
              </a:ext>
            </a:extLst>
          </p:cNvPr>
          <p:cNvSpPr>
            <a:spLocks noGrp="1"/>
          </p:cNvSpPr>
          <p:nvPr>
            <p:ph type="ftr" sz="quarter" idx="11"/>
          </p:nvPr>
        </p:nvSpPr>
        <p:spPr>
          <a:xfrm>
            <a:off x="4950371" y="6450013"/>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80010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253F0-43C8-E44B-95AC-CA187C46ACE6}"/>
              </a:ext>
            </a:extLst>
          </p:cNvPr>
          <p:cNvSpPr>
            <a:spLocks noGrp="1"/>
          </p:cNvSpPr>
          <p:nvPr>
            <p:ph type="title"/>
          </p:nvPr>
        </p:nvSpPr>
        <p:spPr>
          <a:xfrm>
            <a:off x="763772" y="365125"/>
            <a:ext cx="10515600" cy="1325563"/>
          </a:xfrm>
        </p:spPr>
        <p:txBody>
          <a:bodyPr>
            <a:normAutofit/>
          </a:bodyPr>
          <a:lstStyle/>
          <a:p>
            <a:r>
              <a:rPr lang="de-DE" sz="2800" b="1" dirty="0"/>
              <a:t>Der strukturtheoretische Ansatz</a:t>
            </a:r>
          </a:p>
        </p:txBody>
      </p:sp>
      <p:sp>
        <p:nvSpPr>
          <p:cNvPr id="7" name="Inhaltsplatzhalter 6">
            <a:extLst>
              <a:ext uri="{FF2B5EF4-FFF2-40B4-BE49-F238E27FC236}">
                <a16:creationId xmlns:a16="http://schemas.microsoft.com/office/drawing/2014/main" id="{A7CDA691-FBEF-CF48-A4B7-F7FF350FE627}"/>
              </a:ext>
            </a:extLst>
          </p:cNvPr>
          <p:cNvSpPr>
            <a:spLocks noGrp="1"/>
          </p:cNvSpPr>
          <p:nvPr>
            <p:ph idx="1"/>
          </p:nvPr>
        </p:nvSpPr>
        <p:spPr>
          <a:xfrm>
            <a:off x="838200" y="1400324"/>
            <a:ext cx="10836349" cy="3171677"/>
          </a:xfrm>
          <a:solidFill>
            <a:schemeClr val="bg1">
              <a:lumMod val="95000"/>
            </a:schemeClr>
          </a:solidFill>
        </p:spPr>
        <p:txBody>
          <a:bodyPr>
            <a:normAutofit/>
          </a:bodyPr>
          <a:lstStyle/>
          <a:p>
            <a:pPr marL="0" indent="0">
              <a:buNone/>
            </a:pPr>
            <a:endParaRPr lang="de-DE" sz="1200" dirty="0">
              <a:solidFill>
                <a:schemeClr val="tx1">
                  <a:lumMod val="75000"/>
                  <a:lumOff val="25000"/>
                </a:schemeClr>
              </a:solidFill>
            </a:endParaRPr>
          </a:p>
          <a:p>
            <a:r>
              <a:rPr lang="de-DE" sz="2000" dirty="0">
                <a:solidFill>
                  <a:schemeClr val="tx1">
                    <a:lumMod val="75000"/>
                    <a:lumOff val="25000"/>
                  </a:schemeClr>
                </a:solidFill>
              </a:rPr>
              <a:t>Nähe versus Distanz zu </a:t>
            </a:r>
            <a:r>
              <a:rPr lang="de-DE" sz="2000" dirty="0" err="1">
                <a:solidFill>
                  <a:schemeClr val="tx1">
                    <a:lumMod val="75000"/>
                    <a:lumOff val="25000"/>
                  </a:schemeClr>
                </a:solidFill>
              </a:rPr>
              <a:t>Schüler:innen</a:t>
            </a:r>
            <a:r>
              <a:rPr lang="de-DE" sz="2000" dirty="0">
                <a:solidFill>
                  <a:schemeClr val="tx1">
                    <a:lumMod val="75000"/>
                    <a:lumOff val="25000"/>
                  </a:schemeClr>
                </a:solidFill>
              </a:rPr>
              <a:t> </a:t>
            </a:r>
            <a:r>
              <a:rPr lang="de-DE" sz="1300" dirty="0">
                <a:solidFill>
                  <a:schemeClr val="tx1">
                    <a:lumMod val="75000"/>
                    <a:lumOff val="25000"/>
                  </a:schemeClr>
                </a:solidFill>
              </a:rPr>
              <a:t>(</a:t>
            </a:r>
            <a:r>
              <a:rPr lang="de-DE" sz="1300" dirty="0" err="1">
                <a:solidFill>
                  <a:schemeClr val="tx1">
                    <a:lumMod val="75000"/>
                    <a:lumOff val="25000"/>
                  </a:schemeClr>
                </a:solidFill>
              </a:rPr>
              <a:t>Schüler:innenpersönlichkeiten</a:t>
            </a:r>
            <a:r>
              <a:rPr lang="de-DE" sz="1300" dirty="0">
                <a:solidFill>
                  <a:schemeClr val="tx1">
                    <a:lumMod val="75000"/>
                    <a:lumOff val="25000"/>
                  </a:schemeClr>
                </a:solidFill>
              </a:rPr>
              <a:t> :: Einnahme von Rollen)</a:t>
            </a:r>
          </a:p>
          <a:p>
            <a:r>
              <a:rPr lang="de-DE" sz="2000" dirty="0">
                <a:solidFill>
                  <a:schemeClr val="tx1">
                    <a:lumMod val="75000"/>
                    <a:lumOff val="25000"/>
                  </a:schemeClr>
                </a:solidFill>
              </a:rPr>
              <a:t>Jeder Schüler/jede Schülerin ist anders, jede Situation ist anders versus Unterricht im Einklang mit dem Regelwerk Schule/</a:t>
            </a:r>
            <a:r>
              <a:rPr lang="de-DE" sz="2000" dirty="0" err="1">
                <a:solidFill>
                  <a:schemeClr val="tx1">
                    <a:lumMod val="75000"/>
                    <a:lumOff val="25000"/>
                  </a:schemeClr>
                </a:solidFill>
              </a:rPr>
              <a:t>Lehrer:innenarbeit</a:t>
            </a:r>
            <a:endParaRPr lang="de-DE" sz="2000" dirty="0">
              <a:solidFill>
                <a:schemeClr val="tx1">
                  <a:lumMod val="75000"/>
                  <a:lumOff val="25000"/>
                </a:schemeClr>
              </a:solidFill>
            </a:endParaRPr>
          </a:p>
          <a:p>
            <a:r>
              <a:rPr lang="de-DE" sz="2000" dirty="0">
                <a:solidFill>
                  <a:schemeClr val="tx1">
                    <a:lumMod val="75000"/>
                    <a:lumOff val="25000"/>
                  </a:schemeClr>
                </a:solidFill>
              </a:rPr>
              <a:t>Individualität des Schülers/der Schülerin versus inhaltliche und curriculare Ansprüche</a:t>
            </a:r>
          </a:p>
          <a:p>
            <a:r>
              <a:rPr lang="de-DE" sz="2000" dirty="0">
                <a:solidFill>
                  <a:schemeClr val="tx1">
                    <a:lumMod val="75000"/>
                    <a:lumOff val="25000"/>
                  </a:schemeClr>
                </a:solidFill>
              </a:rPr>
              <a:t>Einheitlichkeit versus Differenz</a:t>
            </a:r>
            <a:r>
              <a:rPr lang="de-DE" sz="2400" dirty="0">
                <a:solidFill>
                  <a:schemeClr val="tx1">
                    <a:lumMod val="75000"/>
                    <a:lumOff val="25000"/>
                  </a:schemeClr>
                </a:solidFill>
              </a:rPr>
              <a:t> </a:t>
            </a:r>
            <a:r>
              <a:rPr lang="de-DE" sz="1300" dirty="0">
                <a:solidFill>
                  <a:schemeClr val="tx1">
                    <a:lumMod val="75000"/>
                    <a:lumOff val="25000"/>
                  </a:schemeClr>
                </a:solidFill>
              </a:rPr>
              <a:t>(Stichwörter: Chancengleichheit, -gerechtigkeit, formale Leistungsbewertung, ..)</a:t>
            </a:r>
          </a:p>
          <a:p>
            <a:r>
              <a:rPr lang="de-DE" sz="2000" dirty="0">
                <a:solidFill>
                  <a:schemeClr val="tx1">
                    <a:lumMod val="75000"/>
                    <a:lumOff val="25000"/>
                  </a:schemeClr>
                </a:solidFill>
              </a:rPr>
              <a:t>Organisation versus Interaktion </a:t>
            </a:r>
            <a:r>
              <a:rPr lang="de-DE" sz="1300" dirty="0">
                <a:solidFill>
                  <a:schemeClr val="tx1">
                    <a:lumMod val="75000"/>
                    <a:lumOff val="25000"/>
                  </a:schemeClr>
                </a:solidFill>
              </a:rPr>
              <a:t>(gesetzlicher, organisatorischer Rahmen :: lebendige Interaktion unter den Beteiligten)</a:t>
            </a:r>
          </a:p>
          <a:p>
            <a:r>
              <a:rPr lang="de-DE" sz="2000" dirty="0">
                <a:solidFill>
                  <a:schemeClr val="tx1">
                    <a:lumMod val="75000"/>
                    <a:lumOff val="25000"/>
                  </a:schemeClr>
                </a:solidFill>
              </a:rPr>
              <a:t>Autonomie versus Heteronomie </a:t>
            </a:r>
            <a:r>
              <a:rPr lang="de-DE" sz="1200" dirty="0">
                <a:solidFill>
                  <a:schemeClr val="tx1">
                    <a:lumMod val="75000"/>
                    <a:lumOff val="25000"/>
                  </a:schemeClr>
                </a:solidFill>
              </a:rPr>
              <a:t>(Hinführen zur Selbstständigkeit :: Einordnen in den Schulalltag)</a:t>
            </a:r>
          </a:p>
        </p:txBody>
      </p:sp>
      <p:sp>
        <p:nvSpPr>
          <p:cNvPr id="9" name="Rechteck 8">
            <a:extLst>
              <a:ext uri="{FF2B5EF4-FFF2-40B4-BE49-F238E27FC236}">
                <a16:creationId xmlns:a16="http://schemas.microsoft.com/office/drawing/2014/main" id="{B07A67DA-3D76-FE48-8679-699862EB76B3}"/>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A28A2871-2328-DC40-B4AE-CAFB87E06173}"/>
              </a:ext>
            </a:extLst>
          </p:cNvPr>
          <p:cNvCxnSpPr/>
          <p:nvPr/>
        </p:nvCxnSpPr>
        <p:spPr>
          <a:xfrm>
            <a:off x="838200" y="1180214"/>
            <a:ext cx="1135380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8B0FC6AB-64C5-FB48-A1BB-25DC2E1F1D86}"/>
              </a:ext>
            </a:extLst>
          </p:cNvPr>
          <p:cNvSpPr txBox="1">
            <a:spLocks/>
          </p:cNvSpPr>
          <p:nvPr/>
        </p:nvSpPr>
        <p:spPr>
          <a:xfrm>
            <a:off x="1212112" y="4667321"/>
            <a:ext cx="10462437" cy="1325562"/>
          </a:xfrm>
          <a:prstGeom prst="rect">
            <a:avLst/>
          </a:prstGeom>
          <a:solidFill>
            <a:schemeClr val="bg1">
              <a:lumMod val="95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i="1" dirty="0"/>
              <a:t>Professionell Handeln </a:t>
            </a:r>
            <a:r>
              <a:rPr lang="de-DE" sz="2000" dirty="0"/>
              <a:t>meint hier die Fähigkeit, die den vielen Spannungen und genannten Widersprüchen sachgerecht zu begegnen:</a:t>
            </a:r>
          </a:p>
          <a:p>
            <a:r>
              <a:rPr lang="de-DE" sz="2000" b="1" dirty="0"/>
              <a:t>„</a:t>
            </a:r>
            <a:r>
              <a:rPr lang="de-DE" sz="2000" b="1" i="1" dirty="0"/>
              <a:t>Insbesondere die selbstkritische, reflektierende Rückwendung auf das eigene Handeln, auf die berufliche Entwicklung ist ein zentraler Motor für die Weiter(!)-Entwicklung professioneller Fähigkeiten“. Insofern beinhaltet dieses Professionalisierungskonzept ein ‚reflexives‘ Steigerungsmoment.“ (S. 207)</a:t>
            </a:r>
          </a:p>
        </p:txBody>
      </p:sp>
      <p:sp>
        <p:nvSpPr>
          <p:cNvPr id="13" name="Rechteck 12">
            <a:extLst>
              <a:ext uri="{FF2B5EF4-FFF2-40B4-BE49-F238E27FC236}">
                <a16:creationId xmlns:a16="http://schemas.microsoft.com/office/drawing/2014/main" id="{7347F55B-D8CD-F043-9623-A5624F11B85A}"/>
              </a:ext>
            </a:extLst>
          </p:cNvPr>
          <p:cNvSpPr/>
          <p:nvPr/>
        </p:nvSpPr>
        <p:spPr>
          <a:xfrm>
            <a:off x="838200" y="4667320"/>
            <a:ext cx="299483" cy="13255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3C2607F-26B5-B049-A975-E68FCF3DF649}"/>
              </a:ext>
            </a:extLst>
          </p:cNvPr>
          <p:cNvSpPr/>
          <p:nvPr/>
        </p:nvSpPr>
        <p:spPr>
          <a:xfrm>
            <a:off x="763772" y="6215240"/>
            <a:ext cx="12992985" cy="276999"/>
          </a:xfrm>
          <a:prstGeom prst="rect">
            <a:avLst/>
          </a:prstGeom>
        </p:spPr>
        <p:txBody>
          <a:bodyPr wrap="square">
            <a:spAutoFit/>
          </a:bodyPr>
          <a:lstStyle/>
          <a:p>
            <a:r>
              <a:rPr lang="de-DE" sz="1200" dirty="0">
                <a:solidFill>
                  <a:schemeClr val="tx1">
                    <a:lumMod val="75000"/>
                    <a:lumOff val="25000"/>
                  </a:schemeClr>
                </a:solidFill>
              </a:rPr>
              <a:t>(Quelle: </a:t>
            </a:r>
            <a:r>
              <a:rPr lang="de-DE" sz="1200" dirty="0">
                <a:solidFill>
                  <a:schemeClr val="tx1">
                    <a:lumMod val="75000"/>
                    <a:lumOff val="25000"/>
                  </a:schemeClr>
                </a:solidFill>
                <a:hlinkClick r:id="rId3"/>
              </a:rPr>
              <a:t>Terhart, E.</a:t>
            </a:r>
            <a:r>
              <a:rPr lang="de-DE" sz="1200" dirty="0">
                <a:solidFill>
                  <a:schemeClr val="tx1">
                    <a:lumMod val="75000"/>
                    <a:lumOff val="25000"/>
                  </a:schemeClr>
                </a:solidFill>
                <a:sym typeface="Wingdings" pitchFamily="2" charset="2"/>
                <a:hlinkClick r:id="rId3"/>
              </a:rPr>
              <a:t>(</a:t>
            </a:r>
            <a:r>
              <a:rPr lang="de-DE" sz="12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200" dirty="0">
              <a:solidFill>
                <a:schemeClr val="tx1">
                  <a:lumMod val="75000"/>
                  <a:lumOff val="25000"/>
                </a:schemeClr>
              </a:solidFill>
            </a:endParaRPr>
          </a:p>
        </p:txBody>
      </p:sp>
      <p:sp>
        <p:nvSpPr>
          <p:cNvPr id="5" name="Fußzeilenplatzhalter 3">
            <a:extLst>
              <a:ext uri="{FF2B5EF4-FFF2-40B4-BE49-F238E27FC236}">
                <a16:creationId xmlns:a16="http://schemas.microsoft.com/office/drawing/2014/main" id="{1ECB2F3C-D1D7-D787-4C3F-1A191E159315}"/>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971744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4AF39CC-0ED1-7F4D-BD68-6BA3CE84A2C1}"/>
              </a:ext>
            </a:extLst>
          </p:cNvPr>
          <p:cNvSpPr>
            <a:spLocks noGrp="1"/>
          </p:cNvSpPr>
          <p:nvPr>
            <p:ph idx="1"/>
          </p:nvPr>
        </p:nvSpPr>
        <p:spPr>
          <a:xfrm>
            <a:off x="4101095" y="1114097"/>
            <a:ext cx="7638960" cy="6306206"/>
          </a:xfrm>
        </p:spPr>
        <p:txBody>
          <a:bodyPr>
            <a:normAutofit/>
          </a:bodyPr>
          <a:lstStyle/>
          <a:p>
            <a:pPr marL="0" indent="0">
              <a:buNone/>
            </a:pPr>
            <a:endParaRPr lang="de-DE" sz="2400" i="1" dirty="0">
              <a:solidFill>
                <a:schemeClr val="tx1">
                  <a:lumMod val="75000"/>
                  <a:lumOff val="25000"/>
                </a:schemeClr>
              </a:solidFill>
            </a:endParaRPr>
          </a:p>
          <a:p>
            <a:pPr marL="0" indent="0">
              <a:buNone/>
            </a:pPr>
            <a:endParaRPr lang="de-DE" sz="800" i="1" dirty="0">
              <a:solidFill>
                <a:schemeClr val="tx1">
                  <a:lumMod val="75000"/>
                  <a:lumOff val="25000"/>
                </a:schemeClr>
              </a:solidFill>
            </a:endParaRPr>
          </a:p>
          <a:p>
            <a:pPr marL="0" indent="0">
              <a:buNone/>
            </a:pPr>
            <a:endParaRPr lang="de-DE" sz="800" i="1" dirty="0">
              <a:solidFill>
                <a:schemeClr val="tx1">
                  <a:lumMod val="75000"/>
                  <a:lumOff val="25000"/>
                </a:schemeClr>
              </a:solidFill>
            </a:endParaRPr>
          </a:p>
          <a:p>
            <a:pPr marL="0" indent="0">
              <a:buNone/>
            </a:pPr>
            <a:r>
              <a:rPr lang="de-DE" sz="2400" i="1" dirty="0">
                <a:solidFill>
                  <a:schemeClr val="tx1">
                    <a:lumMod val="75000"/>
                    <a:lumOff val="25000"/>
                  </a:schemeClr>
                </a:solidFill>
              </a:rPr>
              <a:t>„Definition: Profession</a:t>
            </a:r>
          </a:p>
          <a:p>
            <a:pPr marL="0" indent="0">
              <a:buNone/>
            </a:pPr>
            <a:r>
              <a:rPr lang="de-DE" sz="2400" i="1" dirty="0">
                <a:solidFill>
                  <a:schemeClr val="tx1">
                    <a:lumMod val="75000"/>
                    <a:lumOff val="25000"/>
                  </a:schemeClr>
                </a:solidFill>
              </a:rPr>
              <a:t>Professionen sind Berufe, die mit der stellvertretenden Krisenlösung für Personen betraut sind, wobei sich die Krise auf zentrale Werte bezieht: auf Gesundheit, psychische Integrität, Gerechtigkeit, Bildung etc. Ziel des professionellen Handelns ist es, die Autonomie der Lebenspraxis und die Entscheidungs- und Handlungsfähigkeit ihrer Klienten zu ermöglichen oder wieder herzustellen, was nur durch die aktive Mitarbeit ihrer Klienten möglich ist.“</a:t>
            </a:r>
            <a:endParaRPr lang="de-DE" sz="2200" dirty="0">
              <a:solidFill>
                <a:schemeClr val="tx1">
                  <a:lumMod val="75000"/>
                  <a:lumOff val="25000"/>
                </a:schemeClr>
              </a:solidFill>
            </a:endParaRPr>
          </a:p>
          <a:p>
            <a:pPr marL="0" indent="0">
              <a:buNone/>
            </a:pPr>
            <a:endParaRPr lang="de-DE" sz="2200" dirty="0">
              <a:solidFill>
                <a:schemeClr val="tx1">
                  <a:lumMod val="75000"/>
                  <a:lumOff val="25000"/>
                </a:schemeClr>
              </a:solidFill>
            </a:endParaRPr>
          </a:p>
          <a:p>
            <a:pPr marL="0" indent="0">
              <a:buNone/>
            </a:pPr>
            <a:r>
              <a:rPr lang="de-DE" sz="1400" dirty="0">
                <a:solidFill>
                  <a:schemeClr val="tx1">
                    <a:lumMod val="75000"/>
                    <a:lumOff val="25000"/>
                  </a:schemeClr>
                </a:solidFill>
              </a:rPr>
              <a:t>(Quelle: </a:t>
            </a:r>
            <a:r>
              <a:rPr lang="de-DE" sz="1400" dirty="0" err="1">
                <a:solidFill>
                  <a:schemeClr val="tx1">
                    <a:lumMod val="75000"/>
                    <a:lumOff val="25000"/>
                  </a:schemeClr>
                </a:solidFill>
                <a:hlinkClick r:id="rId3"/>
              </a:rPr>
              <a:t>Helsper</a:t>
            </a:r>
            <a:r>
              <a:rPr lang="de-DE" sz="1400" dirty="0">
                <a:solidFill>
                  <a:schemeClr val="tx1">
                    <a:lumMod val="75000"/>
                    <a:lumOff val="25000"/>
                  </a:schemeClr>
                </a:solidFill>
                <a:hlinkClick r:id="rId3"/>
              </a:rPr>
              <a:t>, W. </a:t>
            </a:r>
            <a:r>
              <a:rPr lang="de-DE" sz="1400" dirty="0">
                <a:solidFill>
                  <a:schemeClr val="tx1">
                    <a:lumMod val="75000"/>
                    <a:lumOff val="25000"/>
                  </a:schemeClr>
                </a:solidFill>
                <a:sym typeface="Wingdings" pitchFamily="2" charset="2"/>
                <a:hlinkClick r:id="rId4"/>
              </a:rPr>
              <a:t>(</a:t>
            </a:r>
            <a:r>
              <a:rPr lang="de-DE" sz="1400" dirty="0">
                <a:solidFill>
                  <a:schemeClr val="tx1">
                    <a:lumMod val="75000"/>
                    <a:lumOff val="25000"/>
                  </a:schemeClr>
                </a:solidFill>
                <a:sym typeface="Wingdings" pitchFamily="2" charset="2"/>
              </a:rPr>
              <a:t>2016): Lehrerprofessionalität – der strukturtheoretische Ansatz. </a:t>
            </a:r>
            <a:br>
              <a:rPr lang="de-DE" sz="1400" dirty="0">
                <a:solidFill>
                  <a:schemeClr val="tx1">
                    <a:lumMod val="75000"/>
                    <a:lumOff val="25000"/>
                  </a:schemeClr>
                </a:solidFill>
                <a:sym typeface="Wingdings" pitchFamily="2" charset="2"/>
              </a:rPr>
            </a:br>
            <a:r>
              <a:rPr lang="de-DE" sz="1400" dirty="0">
                <a:solidFill>
                  <a:schemeClr val="tx1">
                    <a:lumMod val="75000"/>
                    <a:lumOff val="25000"/>
                  </a:schemeClr>
                </a:solidFill>
                <a:sym typeface="Wingdings" pitchFamily="2" charset="2"/>
              </a:rPr>
              <a:t>In: </a:t>
            </a:r>
            <a:r>
              <a:rPr lang="de-DE" sz="1400" dirty="0" err="1">
                <a:solidFill>
                  <a:schemeClr val="tx1">
                    <a:lumMod val="75000"/>
                    <a:lumOff val="25000"/>
                  </a:schemeClr>
                </a:solidFill>
                <a:sym typeface="Wingdings" pitchFamily="2" charset="2"/>
              </a:rPr>
              <a:t>Rothland</a:t>
            </a:r>
            <a:r>
              <a:rPr lang="de-DE" sz="1400" dirty="0">
                <a:solidFill>
                  <a:schemeClr val="tx1">
                    <a:lumMod val="75000"/>
                    <a:lumOff val="25000"/>
                  </a:schemeClr>
                </a:solidFill>
                <a:sym typeface="Wingdings" pitchFamily="2" charset="2"/>
              </a:rPr>
              <a:t>, M. (</a:t>
            </a:r>
            <a:r>
              <a:rPr lang="de-DE" sz="1400" dirty="0" err="1">
                <a:solidFill>
                  <a:schemeClr val="tx1">
                    <a:lumMod val="75000"/>
                    <a:lumOff val="25000"/>
                  </a:schemeClr>
                </a:solidFill>
                <a:sym typeface="Wingdings" pitchFamily="2" charset="2"/>
              </a:rPr>
              <a:t>Hrsg</a:t>
            </a:r>
            <a:r>
              <a:rPr lang="de-DE" sz="1400" dirty="0">
                <a:solidFill>
                  <a:schemeClr val="tx1">
                    <a:lumMod val="75000"/>
                    <a:lumOff val="25000"/>
                  </a:schemeClr>
                </a:solidFill>
                <a:sym typeface="Wingdings" pitchFamily="2" charset="2"/>
              </a:rPr>
              <a:t>) (2016): Beruf Lehrer/Lehrerin. Ein Studienbuch. </a:t>
            </a:r>
            <a:r>
              <a:rPr lang="de-DE" sz="1400" dirty="0" err="1">
                <a:solidFill>
                  <a:schemeClr val="tx1">
                    <a:lumMod val="75000"/>
                    <a:lumOff val="25000"/>
                  </a:schemeClr>
                </a:solidFill>
                <a:sym typeface="Wingdings" pitchFamily="2" charset="2"/>
              </a:rPr>
              <a:t>Waxmann</a:t>
            </a:r>
            <a:r>
              <a:rPr lang="de-DE" sz="1400" dirty="0">
                <a:solidFill>
                  <a:schemeClr val="tx1">
                    <a:lumMod val="75000"/>
                    <a:lumOff val="25000"/>
                  </a:schemeClr>
                </a:solidFill>
                <a:sym typeface="Wingdings" pitchFamily="2" charset="2"/>
              </a:rPr>
              <a:t> Verlag. S. 107</a:t>
            </a:r>
            <a:endParaRPr lang="de-DE" sz="1400" dirty="0">
              <a:solidFill>
                <a:schemeClr val="tx1">
                  <a:lumMod val="75000"/>
                  <a:lumOff val="25000"/>
                </a:schemeClr>
              </a:solidFill>
            </a:endParaRPr>
          </a:p>
        </p:txBody>
      </p:sp>
      <p:pic>
        <p:nvPicPr>
          <p:cNvPr id="1028" name="Picture 4" descr="Prof. Dr. em. Helsper">
            <a:extLst>
              <a:ext uri="{FF2B5EF4-FFF2-40B4-BE49-F238E27FC236}">
                <a16:creationId xmlns:a16="http://schemas.microsoft.com/office/drawing/2014/main" id="{9E7A8217-E4C2-4645-9CAD-F02B801BC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04" y="2319409"/>
            <a:ext cx="2956587" cy="2700079"/>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9C0951BB-340F-184D-9423-04EC10432958}"/>
              </a:ext>
            </a:extLst>
          </p:cNvPr>
          <p:cNvSpPr/>
          <p:nvPr/>
        </p:nvSpPr>
        <p:spPr>
          <a:xfrm>
            <a:off x="157451" y="5677134"/>
            <a:ext cx="3943644" cy="523220"/>
          </a:xfrm>
          <a:prstGeom prst="rect">
            <a:avLst/>
          </a:prstGeom>
        </p:spPr>
        <p:txBody>
          <a:bodyPr wrap="none">
            <a:spAutoFit/>
          </a:bodyPr>
          <a:lstStyle/>
          <a:p>
            <a:r>
              <a:rPr lang="de-AT" sz="1400" dirty="0">
                <a:solidFill>
                  <a:schemeClr val="tx1">
                    <a:lumMod val="75000"/>
                    <a:lumOff val="25000"/>
                  </a:schemeClr>
                </a:solidFill>
                <a:latin typeface="Roboto"/>
              </a:rPr>
              <a:t>Tipp: </a:t>
            </a:r>
            <a:r>
              <a:rPr lang="de-AT" sz="1400" dirty="0" err="1">
                <a:solidFill>
                  <a:schemeClr val="tx1">
                    <a:lumMod val="75000"/>
                    <a:lumOff val="25000"/>
                  </a:schemeClr>
                </a:solidFill>
                <a:latin typeface="Roboto"/>
              </a:rPr>
              <a:t>Youtube</a:t>
            </a:r>
            <a:r>
              <a:rPr lang="de-AT" sz="1400" dirty="0">
                <a:solidFill>
                  <a:schemeClr val="tx1">
                    <a:lumMod val="75000"/>
                    <a:lumOff val="25000"/>
                  </a:schemeClr>
                </a:solidFill>
                <a:latin typeface="Roboto"/>
              </a:rPr>
              <a:t>-Video (33 min):</a:t>
            </a:r>
          </a:p>
          <a:p>
            <a:r>
              <a:rPr lang="de-AT" sz="1400" dirty="0">
                <a:latin typeface="Roboto"/>
                <a:hlinkClick r:id="rId6"/>
              </a:rPr>
              <a:t>Werner </a:t>
            </a:r>
            <a:r>
              <a:rPr lang="de-AT" sz="1400" dirty="0" err="1">
                <a:latin typeface="Roboto"/>
                <a:hlinkClick r:id="rId6"/>
              </a:rPr>
              <a:t>Helsper</a:t>
            </a:r>
            <a:r>
              <a:rPr lang="de-AT" sz="1400" dirty="0">
                <a:latin typeface="Roboto"/>
                <a:hlinkClick r:id="rId6"/>
              </a:rPr>
              <a:t>: Pädagogische Professionalität</a:t>
            </a:r>
            <a:endParaRPr lang="de-AT" sz="1400" b="0" i="0" u="none" strike="noStrike" dirty="0">
              <a:effectLst/>
              <a:latin typeface="Roboto"/>
            </a:endParaRPr>
          </a:p>
        </p:txBody>
      </p:sp>
      <p:sp>
        <p:nvSpPr>
          <p:cNvPr id="5" name="Fußzeilenplatzhalter 3">
            <a:extLst>
              <a:ext uri="{FF2B5EF4-FFF2-40B4-BE49-F238E27FC236}">
                <a16:creationId xmlns:a16="http://schemas.microsoft.com/office/drawing/2014/main" id="{75DDA7E2-D3D1-6D99-AE2D-738F022DB3E5}"/>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35770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253F0-43C8-E44B-95AC-CA187C46ACE6}"/>
              </a:ext>
            </a:extLst>
          </p:cNvPr>
          <p:cNvSpPr>
            <a:spLocks noGrp="1"/>
          </p:cNvSpPr>
          <p:nvPr>
            <p:ph type="title"/>
          </p:nvPr>
        </p:nvSpPr>
        <p:spPr>
          <a:xfrm>
            <a:off x="763772" y="365125"/>
            <a:ext cx="10515600" cy="1325563"/>
          </a:xfrm>
        </p:spPr>
        <p:txBody>
          <a:bodyPr>
            <a:normAutofit/>
          </a:bodyPr>
          <a:lstStyle/>
          <a:p>
            <a:r>
              <a:rPr lang="de-DE" sz="2800" b="1" dirty="0"/>
              <a:t>Der kompetenztheoretische Ansatz</a:t>
            </a:r>
          </a:p>
        </p:txBody>
      </p:sp>
      <p:sp>
        <p:nvSpPr>
          <p:cNvPr id="7" name="Inhaltsplatzhalter 6">
            <a:extLst>
              <a:ext uri="{FF2B5EF4-FFF2-40B4-BE49-F238E27FC236}">
                <a16:creationId xmlns:a16="http://schemas.microsoft.com/office/drawing/2014/main" id="{A7CDA691-FBEF-CF48-A4B7-F7FF350FE627}"/>
              </a:ext>
            </a:extLst>
          </p:cNvPr>
          <p:cNvSpPr>
            <a:spLocks noGrp="1"/>
          </p:cNvSpPr>
          <p:nvPr>
            <p:ph idx="1"/>
          </p:nvPr>
        </p:nvSpPr>
        <p:spPr>
          <a:xfrm>
            <a:off x="838200" y="1400324"/>
            <a:ext cx="10836349" cy="3171677"/>
          </a:xfrm>
          <a:solidFill>
            <a:schemeClr val="bg1">
              <a:lumMod val="95000"/>
            </a:schemeClr>
          </a:solidFill>
        </p:spPr>
        <p:txBody>
          <a:bodyPr>
            <a:normAutofit/>
          </a:bodyPr>
          <a:lstStyle/>
          <a:p>
            <a:pPr marL="0" indent="0">
              <a:buNone/>
            </a:pPr>
            <a:endParaRPr lang="de-DE" sz="1200" dirty="0">
              <a:solidFill>
                <a:schemeClr val="tx1">
                  <a:lumMod val="75000"/>
                  <a:lumOff val="25000"/>
                </a:schemeClr>
              </a:solidFill>
            </a:endParaRPr>
          </a:p>
          <a:p>
            <a:r>
              <a:rPr lang="de-DE" sz="2000" dirty="0">
                <a:solidFill>
                  <a:schemeClr val="tx1">
                    <a:lumMod val="75000"/>
                    <a:lumOff val="25000"/>
                  </a:schemeClr>
                </a:solidFill>
              </a:rPr>
              <a:t>Kompetenzbereiche und Wissensdimensionen beschreiben möglichst genau die Aufgaben für den Lehrberuf auf Basis empirischer Forschung: </a:t>
            </a:r>
            <a:br>
              <a:rPr lang="de-DE" sz="2000" dirty="0">
                <a:solidFill>
                  <a:schemeClr val="tx1">
                    <a:lumMod val="75000"/>
                    <a:lumOff val="25000"/>
                  </a:schemeClr>
                </a:solidFill>
              </a:rPr>
            </a:br>
            <a:r>
              <a:rPr lang="de-DE" sz="2000" dirty="0">
                <a:solidFill>
                  <a:schemeClr val="tx1">
                    <a:lumMod val="75000"/>
                    <a:lumOff val="25000"/>
                  </a:schemeClr>
                </a:solidFill>
              </a:rPr>
              <a:t>Die beruflichen Fähigkeiten von Lehrpersonen, ihre Voraussetzungen hinsichtlich Wissen, Überzeugungen, Einstellungen, Handlungsroutinen ... beziehen sich in der empirischen Forschung auf den Nachweis des Erreichens des Zwecks der Institution Schule. Und das ist der Nachweis der fachlichen und überfachlichen Lernerfolge der </a:t>
            </a:r>
            <a:r>
              <a:rPr lang="de-DE" sz="2000" dirty="0" err="1">
                <a:solidFill>
                  <a:schemeClr val="tx1">
                    <a:lumMod val="75000"/>
                    <a:lumOff val="25000"/>
                  </a:schemeClr>
                </a:solidFill>
              </a:rPr>
              <a:t>Schüler:innen</a:t>
            </a:r>
            <a:r>
              <a:rPr lang="de-DE" sz="2000" dirty="0">
                <a:solidFill>
                  <a:schemeClr val="tx1">
                    <a:lumMod val="75000"/>
                    <a:lumOff val="25000"/>
                  </a:schemeClr>
                </a:solidFill>
              </a:rPr>
              <a:t>.</a:t>
            </a:r>
          </a:p>
          <a:p>
            <a:pPr marL="0" indent="0">
              <a:buNone/>
            </a:pPr>
            <a:endParaRPr lang="de-DE" sz="2000" dirty="0">
              <a:solidFill>
                <a:schemeClr val="tx1">
                  <a:lumMod val="75000"/>
                  <a:lumOff val="25000"/>
                </a:schemeClr>
              </a:solidFill>
            </a:endParaRPr>
          </a:p>
          <a:p>
            <a:endParaRPr lang="de-DE" sz="1300" dirty="0">
              <a:solidFill>
                <a:schemeClr val="tx1">
                  <a:lumMod val="75000"/>
                  <a:lumOff val="25000"/>
                </a:schemeClr>
              </a:solidFill>
            </a:endParaRPr>
          </a:p>
        </p:txBody>
      </p:sp>
      <p:sp>
        <p:nvSpPr>
          <p:cNvPr id="9" name="Rechteck 8">
            <a:extLst>
              <a:ext uri="{FF2B5EF4-FFF2-40B4-BE49-F238E27FC236}">
                <a16:creationId xmlns:a16="http://schemas.microsoft.com/office/drawing/2014/main" id="{B07A67DA-3D76-FE48-8679-699862EB76B3}"/>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A28A2871-2328-DC40-B4AE-CAFB87E06173}"/>
              </a:ext>
            </a:extLst>
          </p:cNvPr>
          <p:cNvCxnSpPr/>
          <p:nvPr/>
        </p:nvCxnSpPr>
        <p:spPr>
          <a:xfrm>
            <a:off x="838200" y="1180214"/>
            <a:ext cx="1135380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8B0FC6AB-64C5-FB48-A1BB-25DC2E1F1D86}"/>
              </a:ext>
            </a:extLst>
          </p:cNvPr>
          <p:cNvSpPr txBox="1">
            <a:spLocks/>
          </p:cNvSpPr>
          <p:nvPr/>
        </p:nvSpPr>
        <p:spPr>
          <a:xfrm>
            <a:off x="1212112" y="4667321"/>
            <a:ext cx="10462437" cy="132556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i="1" dirty="0"/>
              <a:t>Professionell handeln </a:t>
            </a:r>
            <a:r>
              <a:rPr lang="de-DE" sz="2000" dirty="0"/>
              <a:t>Lehrpersonen demnach dann, wenn sie für die unterschiedlichen Anforderungsbereiche </a:t>
            </a:r>
            <a:r>
              <a:rPr lang="de-DE" sz="1600" dirty="0"/>
              <a:t>(Unterrichten, Erziehen, Diagnostizieren, Beurteilen und Beraten, individuelle Weiterbildung und kollegiale Schulentwicklung, Selbststeuerungsfähigkeit im Umgang mit beruflichen Belastungen, ...) </a:t>
            </a:r>
            <a:r>
              <a:rPr lang="de-DE" sz="2000" dirty="0"/>
              <a:t>möglichst hohe Kompetenzen entwickeln und  über “zweckdienliche“ Haltungen verfügen. (S. 207) </a:t>
            </a:r>
          </a:p>
        </p:txBody>
      </p:sp>
      <p:sp>
        <p:nvSpPr>
          <p:cNvPr id="13" name="Rechteck 12">
            <a:extLst>
              <a:ext uri="{FF2B5EF4-FFF2-40B4-BE49-F238E27FC236}">
                <a16:creationId xmlns:a16="http://schemas.microsoft.com/office/drawing/2014/main" id="{7347F55B-D8CD-F043-9623-A5624F11B85A}"/>
              </a:ext>
            </a:extLst>
          </p:cNvPr>
          <p:cNvSpPr/>
          <p:nvPr/>
        </p:nvSpPr>
        <p:spPr>
          <a:xfrm>
            <a:off x="838200" y="4667320"/>
            <a:ext cx="299483" cy="13255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CCC2961-B94D-CE4B-A822-FAF91B8A00F3}"/>
              </a:ext>
            </a:extLst>
          </p:cNvPr>
          <p:cNvSpPr/>
          <p:nvPr/>
        </p:nvSpPr>
        <p:spPr>
          <a:xfrm>
            <a:off x="763772" y="6171176"/>
            <a:ext cx="12992985" cy="276999"/>
          </a:xfrm>
          <a:prstGeom prst="rect">
            <a:avLst/>
          </a:prstGeom>
        </p:spPr>
        <p:txBody>
          <a:bodyPr wrap="square">
            <a:spAutoFit/>
          </a:bodyPr>
          <a:lstStyle/>
          <a:p>
            <a:r>
              <a:rPr lang="de-DE" sz="1200" dirty="0">
                <a:solidFill>
                  <a:schemeClr val="tx1">
                    <a:lumMod val="75000"/>
                    <a:lumOff val="25000"/>
                  </a:schemeClr>
                </a:solidFill>
              </a:rPr>
              <a:t>(Quelle: </a:t>
            </a:r>
            <a:r>
              <a:rPr lang="de-DE" sz="1200" dirty="0">
                <a:solidFill>
                  <a:schemeClr val="tx1">
                    <a:lumMod val="75000"/>
                    <a:lumOff val="25000"/>
                  </a:schemeClr>
                </a:solidFill>
                <a:hlinkClick r:id="rId3"/>
              </a:rPr>
              <a:t>Terhart, E.</a:t>
            </a:r>
            <a:r>
              <a:rPr lang="de-DE" sz="1200" dirty="0">
                <a:solidFill>
                  <a:schemeClr val="tx1">
                    <a:lumMod val="75000"/>
                    <a:lumOff val="25000"/>
                  </a:schemeClr>
                </a:solidFill>
                <a:sym typeface="Wingdings" pitchFamily="2" charset="2"/>
                <a:hlinkClick r:id="rId3"/>
              </a:rPr>
              <a:t>(</a:t>
            </a:r>
            <a:r>
              <a:rPr lang="de-DE" sz="12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200" dirty="0">
              <a:solidFill>
                <a:schemeClr val="tx1">
                  <a:lumMod val="75000"/>
                  <a:lumOff val="25000"/>
                </a:schemeClr>
              </a:solidFill>
            </a:endParaRPr>
          </a:p>
        </p:txBody>
      </p:sp>
      <p:sp>
        <p:nvSpPr>
          <p:cNvPr id="4" name="Fußzeilenplatzhalter 3">
            <a:extLst>
              <a:ext uri="{FF2B5EF4-FFF2-40B4-BE49-F238E27FC236}">
                <a16:creationId xmlns:a16="http://schemas.microsoft.com/office/drawing/2014/main" id="{DD327943-66D5-FF8C-666F-B9F3ACD85A9A}"/>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39387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253F0-43C8-E44B-95AC-CA187C46ACE6}"/>
              </a:ext>
            </a:extLst>
          </p:cNvPr>
          <p:cNvSpPr>
            <a:spLocks noGrp="1"/>
          </p:cNvSpPr>
          <p:nvPr>
            <p:ph type="title"/>
          </p:nvPr>
        </p:nvSpPr>
        <p:spPr>
          <a:xfrm>
            <a:off x="763772" y="365125"/>
            <a:ext cx="10515600" cy="1325563"/>
          </a:xfrm>
        </p:spPr>
        <p:txBody>
          <a:bodyPr>
            <a:normAutofit/>
          </a:bodyPr>
          <a:lstStyle/>
          <a:p>
            <a:r>
              <a:rPr lang="de-DE" sz="2800" b="1" dirty="0"/>
              <a:t>Der berufsbiographische Bestimmungsansatz</a:t>
            </a:r>
          </a:p>
        </p:txBody>
      </p:sp>
      <p:sp>
        <p:nvSpPr>
          <p:cNvPr id="7" name="Inhaltsplatzhalter 6">
            <a:extLst>
              <a:ext uri="{FF2B5EF4-FFF2-40B4-BE49-F238E27FC236}">
                <a16:creationId xmlns:a16="http://schemas.microsoft.com/office/drawing/2014/main" id="{A7CDA691-FBEF-CF48-A4B7-F7FF350FE627}"/>
              </a:ext>
            </a:extLst>
          </p:cNvPr>
          <p:cNvSpPr>
            <a:spLocks noGrp="1"/>
          </p:cNvSpPr>
          <p:nvPr>
            <p:ph idx="1"/>
          </p:nvPr>
        </p:nvSpPr>
        <p:spPr>
          <a:xfrm>
            <a:off x="838200" y="1400324"/>
            <a:ext cx="10836349" cy="3171677"/>
          </a:xfrm>
          <a:solidFill>
            <a:schemeClr val="bg1">
              <a:lumMod val="95000"/>
            </a:schemeClr>
          </a:solidFill>
        </p:spPr>
        <p:txBody>
          <a:bodyPr>
            <a:normAutofit/>
          </a:bodyPr>
          <a:lstStyle/>
          <a:p>
            <a:pPr marL="0" indent="0">
              <a:buNone/>
            </a:pPr>
            <a:endParaRPr lang="de-DE" sz="1200" dirty="0">
              <a:solidFill>
                <a:schemeClr val="tx1">
                  <a:lumMod val="75000"/>
                  <a:lumOff val="25000"/>
                </a:schemeClr>
              </a:solidFill>
            </a:endParaRPr>
          </a:p>
          <a:p>
            <a:r>
              <a:rPr lang="de-DE" sz="2000" dirty="0">
                <a:solidFill>
                  <a:schemeClr val="tx1">
                    <a:lumMod val="75000"/>
                    <a:lumOff val="25000"/>
                  </a:schemeClr>
                </a:solidFill>
              </a:rPr>
              <a:t>Der Prozess des allmählichen Kompetenzaufbaus, der Kompetenzentwicklung, der Übernahme des beruflichen Habitus durch </a:t>
            </a:r>
            <a:r>
              <a:rPr lang="de-DE" sz="2000" dirty="0" err="1">
                <a:solidFill>
                  <a:schemeClr val="tx1">
                    <a:lumMod val="75000"/>
                    <a:lumOff val="25000"/>
                  </a:schemeClr>
                </a:solidFill>
              </a:rPr>
              <a:t>Berufseinsteiger:innen</a:t>
            </a:r>
            <a:r>
              <a:rPr lang="de-DE" sz="2000" dirty="0">
                <a:solidFill>
                  <a:schemeClr val="tx1">
                    <a:lumMod val="75000"/>
                    <a:lumOff val="25000"/>
                  </a:schemeClr>
                </a:solidFill>
              </a:rPr>
              <a:t>, die Kontinuität </a:t>
            </a:r>
            <a:r>
              <a:rPr lang="de-DE" sz="2000" dirty="0" err="1">
                <a:solidFill>
                  <a:schemeClr val="tx1">
                    <a:lumMod val="75000"/>
                    <a:lumOff val="25000"/>
                  </a:schemeClr>
                </a:solidFill>
              </a:rPr>
              <a:t>u</a:t>
            </a:r>
            <a:r>
              <a:rPr lang="de-DE" sz="2000" dirty="0">
                <a:solidFill>
                  <a:schemeClr val="tx1">
                    <a:lumMod val="75000"/>
                    <a:lumOff val="25000"/>
                  </a:schemeClr>
                </a:solidFill>
              </a:rPr>
              <a:t>/o Brüchigkeit in der Berufsbiografie stehen hier im Mittelpunkt.</a:t>
            </a:r>
          </a:p>
          <a:p>
            <a:r>
              <a:rPr lang="de-DE" sz="2000" dirty="0">
                <a:solidFill>
                  <a:schemeClr val="tx1">
                    <a:lumMod val="75000"/>
                    <a:lumOff val="25000"/>
                  </a:schemeClr>
                </a:solidFill>
              </a:rPr>
              <a:t>Für die empirische Forschung sind hier Fragen wie </a:t>
            </a:r>
            <a:r>
              <a:rPr lang="de-DE" sz="2000" i="1" dirty="0">
                <a:solidFill>
                  <a:schemeClr val="tx1">
                    <a:lumMod val="75000"/>
                    <a:lumOff val="25000"/>
                  </a:schemeClr>
                </a:solidFill>
              </a:rPr>
              <a:t>Was gelingt? Warum? Warum nicht? Wann ist etwas eine Entwicklung bzw. ist es überhaupt eine? Wurde eine Veränderung durch innere oderäußere Anstöße ausgelöst/erreicht?</a:t>
            </a:r>
            <a:r>
              <a:rPr lang="de-DE" sz="2000" dirty="0">
                <a:solidFill>
                  <a:schemeClr val="tx1">
                    <a:lumMod val="75000"/>
                    <a:lumOff val="25000"/>
                  </a:schemeClr>
                </a:solidFill>
              </a:rPr>
              <a:t> interessant, aber auch schwer zu behandeln. </a:t>
            </a:r>
          </a:p>
          <a:p>
            <a:pPr marL="0" indent="0">
              <a:buNone/>
            </a:pPr>
            <a:endParaRPr lang="de-DE" sz="2000" dirty="0">
              <a:solidFill>
                <a:schemeClr val="tx1">
                  <a:lumMod val="75000"/>
                  <a:lumOff val="25000"/>
                </a:schemeClr>
              </a:solidFill>
            </a:endParaRPr>
          </a:p>
          <a:p>
            <a:endParaRPr lang="de-DE" sz="1300" dirty="0">
              <a:solidFill>
                <a:schemeClr val="tx1">
                  <a:lumMod val="75000"/>
                  <a:lumOff val="25000"/>
                </a:schemeClr>
              </a:solidFill>
            </a:endParaRPr>
          </a:p>
        </p:txBody>
      </p:sp>
      <p:sp>
        <p:nvSpPr>
          <p:cNvPr id="9" name="Rechteck 8">
            <a:extLst>
              <a:ext uri="{FF2B5EF4-FFF2-40B4-BE49-F238E27FC236}">
                <a16:creationId xmlns:a16="http://schemas.microsoft.com/office/drawing/2014/main" id="{B07A67DA-3D76-FE48-8679-699862EB76B3}"/>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A28A2871-2328-DC40-B4AE-CAFB87E06173}"/>
              </a:ext>
            </a:extLst>
          </p:cNvPr>
          <p:cNvCxnSpPr/>
          <p:nvPr/>
        </p:nvCxnSpPr>
        <p:spPr>
          <a:xfrm>
            <a:off x="838200" y="1180214"/>
            <a:ext cx="1135380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8B0FC6AB-64C5-FB48-A1BB-25DC2E1F1D86}"/>
              </a:ext>
            </a:extLst>
          </p:cNvPr>
          <p:cNvSpPr txBox="1">
            <a:spLocks/>
          </p:cNvSpPr>
          <p:nvPr/>
        </p:nvSpPr>
        <p:spPr>
          <a:xfrm>
            <a:off x="1212112" y="4667321"/>
            <a:ext cx="10462437" cy="132556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i="1" dirty="0"/>
              <a:t>Professionalität </a:t>
            </a:r>
            <a:r>
              <a:rPr lang="de-DE" sz="2000" dirty="0"/>
              <a:t>soll sich demnach berufsbiographisch entwickeln</a:t>
            </a:r>
            <a:r>
              <a:rPr lang="de-DE" sz="2000" i="1" dirty="0"/>
              <a:t>. </a:t>
            </a:r>
            <a:r>
              <a:rPr lang="de-DE" sz="2000" dirty="0"/>
              <a:t>Dieser Ansatz zeigt Nähe zum kompetenzorientierten Ansatz. (S. 208f)</a:t>
            </a:r>
          </a:p>
        </p:txBody>
      </p:sp>
      <p:sp>
        <p:nvSpPr>
          <p:cNvPr id="13" name="Rechteck 12">
            <a:extLst>
              <a:ext uri="{FF2B5EF4-FFF2-40B4-BE49-F238E27FC236}">
                <a16:creationId xmlns:a16="http://schemas.microsoft.com/office/drawing/2014/main" id="{7347F55B-D8CD-F043-9623-A5624F11B85A}"/>
              </a:ext>
            </a:extLst>
          </p:cNvPr>
          <p:cNvSpPr/>
          <p:nvPr/>
        </p:nvSpPr>
        <p:spPr>
          <a:xfrm>
            <a:off x="838200" y="4667320"/>
            <a:ext cx="299483" cy="13255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CCC2961-B94D-CE4B-A822-FAF91B8A00F3}"/>
              </a:ext>
            </a:extLst>
          </p:cNvPr>
          <p:cNvSpPr/>
          <p:nvPr/>
        </p:nvSpPr>
        <p:spPr>
          <a:xfrm>
            <a:off x="763772" y="6171176"/>
            <a:ext cx="12992985" cy="276999"/>
          </a:xfrm>
          <a:prstGeom prst="rect">
            <a:avLst/>
          </a:prstGeom>
        </p:spPr>
        <p:txBody>
          <a:bodyPr wrap="square">
            <a:spAutoFit/>
          </a:bodyPr>
          <a:lstStyle/>
          <a:p>
            <a:r>
              <a:rPr lang="de-DE" sz="1200" dirty="0">
                <a:solidFill>
                  <a:schemeClr val="tx1">
                    <a:lumMod val="75000"/>
                    <a:lumOff val="25000"/>
                  </a:schemeClr>
                </a:solidFill>
              </a:rPr>
              <a:t>(Quelle: </a:t>
            </a:r>
            <a:r>
              <a:rPr lang="de-DE" sz="1200" dirty="0">
                <a:solidFill>
                  <a:schemeClr val="tx1">
                    <a:lumMod val="75000"/>
                    <a:lumOff val="25000"/>
                  </a:schemeClr>
                </a:solidFill>
                <a:hlinkClick r:id="rId3"/>
              </a:rPr>
              <a:t>Terhart, E.</a:t>
            </a:r>
            <a:r>
              <a:rPr lang="de-DE" sz="1200" dirty="0">
                <a:solidFill>
                  <a:schemeClr val="tx1">
                    <a:lumMod val="75000"/>
                    <a:lumOff val="25000"/>
                  </a:schemeClr>
                </a:solidFill>
                <a:sym typeface="Wingdings" pitchFamily="2" charset="2"/>
                <a:hlinkClick r:id="rId3"/>
              </a:rPr>
              <a:t>(</a:t>
            </a:r>
            <a:r>
              <a:rPr lang="de-DE" sz="12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200" dirty="0">
              <a:solidFill>
                <a:schemeClr val="tx1">
                  <a:lumMod val="75000"/>
                  <a:lumOff val="25000"/>
                </a:schemeClr>
              </a:solidFill>
            </a:endParaRPr>
          </a:p>
        </p:txBody>
      </p:sp>
      <p:sp>
        <p:nvSpPr>
          <p:cNvPr id="4" name="Fußzeilenplatzhalter 3">
            <a:extLst>
              <a:ext uri="{FF2B5EF4-FFF2-40B4-BE49-F238E27FC236}">
                <a16:creationId xmlns:a16="http://schemas.microsoft.com/office/drawing/2014/main" id="{7826CC56-1FB1-0360-6E17-5EC2AE69BEA2}"/>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90425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4" descr="Ewald Terhart">
            <a:extLst>
              <a:ext uri="{FF2B5EF4-FFF2-40B4-BE49-F238E27FC236}">
                <a16:creationId xmlns:a16="http://schemas.microsoft.com/office/drawing/2014/main" id="{9DCC38A1-3C77-7645-9958-FE04092F1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2" r="4068"/>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4AF39CC-0ED1-7F4D-BD68-6BA3CE84A2C1}"/>
              </a:ext>
            </a:extLst>
          </p:cNvPr>
          <p:cNvSpPr>
            <a:spLocks noGrp="1"/>
          </p:cNvSpPr>
          <p:nvPr>
            <p:ph idx="1"/>
          </p:nvPr>
        </p:nvSpPr>
        <p:spPr>
          <a:xfrm>
            <a:off x="4950371" y="1422441"/>
            <a:ext cx="6789683" cy="6306206"/>
          </a:xfrm>
        </p:spPr>
        <p:txBody>
          <a:bodyPr>
            <a:normAutofit/>
          </a:bodyPr>
          <a:lstStyle/>
          <a:p>
            <a:pPr marL="0" indent="0">
              <a:buNone/>
            </a:pPr>
            <a:endParaRPr lang="de-DE" sz="2400" i="1" dirty="0">
              <a:solidFill>
                <a:schemeClr val="tx1">
                  <a:lumMod val="75000"/>
                  <a:lumOff val="25000"/>
                </a:schemeClr>
              </a:solidFill>
            </a:endParaRPr>
          </a:p>
          <a:p>
            <a:pPr marL="0" indent="0">
              <a:buNone/>
            </a:pPr>
            <a:r>
              <a:rPr lang="de-DE" sz="2000" dirty="0">
                <a:solidFill>
                  <a:schemeClr val="tx1">
                    <a:lumMod val="75000"/>
                    <a:lumOff val="25000"/>
                  </a:schemeClr>
                </a:solidFill>
              </a:rPr>
              <a:t>Der Wandel der Berufe, des Status einzelner Berufe, die Änderung im Berufssystem bedingen immer wieder eine neue Draufschau.</a:t>
            </a:r>
          </a:p>
          <a:p>
            <a:pPr marL="0" indent="0">
              <a:buNone/>
            </a:pPr>
            <a:endParaRPr lang="de-DE" sz="1100" i="1" dirty="0">
              <a:solidFill>
                <a:schemeClr val="tx1">
                  <a:lumMod val="75000"/>
                  <a:lumOff val="25000"/>
                </a:schemeClr>
              </a:solidFill>
            </a:endParaRPr>
          </a:p>
          <a:p>
            <a:pPr>
              <a:buFont typeface="Symbol" pitchFamily="2" charset="2"/>
              <a:buChar char="-"/>
            </a:pPr>
            <a:r>
              <a:rPr lang="de-DE" sz="2200" dirty="0">
                <a:solidFill>
                  <a:schemeClr val="tx1">
                    <a:lumMod val="75000"/>
                    <a:lumOff val="25000"/>
                  </a:schemeClr>
                </a:solidFill>
              </a:rPr>
              <a:t>Strukturtheoretischer Bestimmungsansatz</a:t>
            </a:r>
          </a:p>
          <a:p>
            <a:pPr>
              <a:buFont typeface="Symbol" pitchFamily="2" charset="2"/>
              <a:buChar char="-"/>
            </a:pPr>
            <a:r>
              <a:rPr lang="de-DE" sz="2200" dirty="0">
                <a:solidFill>
                  <a:schemeClr val="tx1">
                    <a:lumMod val="75000"/>
                    <a:lumOff val="25000"/>
                  </a:schemeClr>
                </a:solidFill>
              </a:rPr>
              <a:t>Kompetenztheoretischer Bestimmungsansatz</a:t>
            </a:r>
          </a:p>
          <a:p>
            <a:pPr>
              <a:buFont typeface="Symbol" pitchFamily="2" charset="2"/>
              <a:buChar char="-"/>
            </a:pPr>
            <a:r>
              <a:rPr lang="de-DE" sz="2200" dirty="0">
                <a:solidFill>
                  <a:schemeClr val="tx1">
                    <a:lumMod val="75000"/>
                    <a:lumOff val="25000"/>
                  </a:schemeClr>
                </a:solidFill>
              </a:rPr>
              <a:t>Berufsbiografischer Bestimmungsansatz</a:t>
            </a:r>
            <a:br>
              <a:rPr lang="de-DE" sz="2200" dirty="0">
                <a:solidFill>
                  <a:schemeClr val="tx1">
                    <a:lumMod val="75000"/>
                    <a:lumOff val="25000"/>
                  </a:schemeClr>
                </a:solidFill>
              </a:rPr>
            </a:br>
            <a:endParaRPr lang="de-DE" sz="2200" dirty="0">
              <a:solidFill>
                <a:schemeClr val="tx1">
                  <a:lumMod val="75000"/>
                  <a:lumOff val="25000"/>
                </a:schemeClr>
              </a:solidFill>
            </a:endParaRPr>
          </a:p>
          <a:p>
            <a:pPr marL="0" indent="0">
              <a:buNone/>
            </a:pPr>
            <a:r>
              <a:rPr lang="de-DE" sz="2200" dirty="0">
                <a:solidFill>
                  <a:schemeClr val="tx1">
                    <a:lumMod val="75000"/>
                    <a:lumOff val="25000"/>
                  </a:schemeClr>
                </a:solidFill>
              </a:rPr>
              <a:t>„New </a:t>
            </a:r>
            <a:r>
              <a:rPr lang="de-DE" sz="2200" dirty="0" err="1">
                <a:solidFill>
                  <a:schemeClr val="tx1">
                    <a:lumMod val="75000"/>
                    <a:lumOff val="25000"/>
                  </a:schemeClr>
                </a:solidFill>
              </a:rPr>
              <a:t>Professionalism</a:t>
            </a:r>
            <a:r>
              <a:rPr lang="de-DE" sz="2200" dirty="0">
                <a:solidFill>
                  <a:schemeClr val="tx1">
                    <a:lumMod val="75000"/>
                    <a:lumOff val="25000"/>
                  </a:schemeClr>
                </a:solidFill>
              </a:rPr>
              <a:t>“: Der Lehrerberuf in den Zeiten von New Public Management (S. 210f)</a:t>
            </a:r>
          </a:p>
          <a:p>
            <a:pPr marL="0" indent="0">
              <a:buNone/>
            </a:pPr>
            <a:endParaRPr lang="de-DE" sz="2200" dirty="0">
              <a:solidFill>
                <a:schemeClr val="tx1">
                  <a:lumMod val="75000"/>
                  <a:lumOff val="25000"/>
                </a:schemeClr>
              </a:solidFill>
            </a:endParaRPr>
          </a:p>
          <a:p>
            <a:pPr marL="0" indent="0">
              <a:buNone/>
            </a:pPr>
            <a:r>
              <a:rPr lang="de-DE" sz="1400" dirty="0">
                <a:solidFill>
                  <a:schemeClr val="tx1">
                    <a:lumMod val="75000"/>
                    <a:lumOff val="25000"/>
                  </a:schemeClr>
                </a:solidFill>
              </a:rPr>
              <a:t>(Quelle: </a:t>
            </a:r>
            <a:r>
              <a:rPr lang="de-DE" sz="1400" dirty="0" err="1">
                <a:solidFill>
                  <a:schemeClr val="tx1">
                    <a:lumMod val="75000"/>
                    <a:lumOff val="25000"/>
                  </a:schemeClr>
                </a:solidFill>
                <a:hlinkClick r:id="rId4"/>
              </a:rPr>
              <a:t>Terhart</a:t>
            </a:r>
            <a:r>
              <a:rPr lang="de-DE" sz="1400" dirty="0">
                <a:solidFill>
                  <a:schemeClr val="tx1">
                    <a:lumMod val="75000"/>
                    <a:lumOff val="25000"/>
                  </a:schemeClr>
                </a:solidFill>
                <a:hlinkClick r:id="rId4"/>
              </a:rPr>
              <a:t>, E.</a:t>
            </a:r>
            <a:r>
              <a:rPr lang="de-DE" sz="1400" dirty="0">
                <a:solidFill>
                  <a:schemeClr val="tx1">
                    <a:lumMod val="75000"/>
                    <a:lumOff val="25000"/>
                  </a:schemeClr>
                </a:solidFill>
                <a:sym typeface="Wingdings" pitchFamily="2" charset="2"/>
                <a:hlinkClick r:id="rId4"/>
              </a:rPr>
              <a:t>(</a:t>
            </a:r>
            <a:r>
              <a:rPr lang="de-DE" sz="14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400" dirty="0">
              <a:solidFill>
                <a:schemeClr val="tx1">
                  <a:lumMod val="75000"/>
                  <a:lumOff val="25000"/>
                </a:schemeClr>
              </a:solidFill>
            </a:endParaRPr>
          </a:p>
        </p:txBody>
      </p:sp>
      <p:sp>
        <p:nvSpPr>
          <p:cNvPr id="8" name="Textfeld 7">
            <a:extLst>
              <a:ext uri="{FF2B5EF4-FFF2-40B4-BE49-F238E27FC236}">
                <a16:creationId xmlns:a16="http://schemas.microsoft.com/office/drawing/2014/main" id="{241394F3-A757-E445-B9A8-AF800DFC737A}"/>
              </a:ext>
            </a:extLst>
          </p:cNvPr>
          <p:cNvSpPr txBox="1"/>
          <p:nvPr/>
        </p:nvSpPr>
        <p:spPr>
          <a:xfrm>
            <a:off x="5092995" y="637953"/>
            <a:ext cx="5645889" cy="646331"/>
          </a:xfrm>
          <a:prstGeom prst="rect">
            <a:avLst/>
          </a:prstGeom>
          <a:noFill/>
        </p:spPr>
        <p:txBody>
          <a:bodyPr wrap="square" rtlCol="0">
            <a:spAutoFit/>
          </a:bodyPr>
          <a:lstStyle/>
          <a:p>
            <a:r>
              <a:rPr lang="de-DE" dirty="0">
                <a:solidFill>
                  <a:srgbClr val="FFC000"/>
                </a:solidFill>
              </a:rPr>
              <a:t>Professionsbegriff im Wandel</a:t>
            </a:r>
          </a:p>
          <a:p>
            <a:r>
              <a:rPr lang="de-DE" dirty="0">
                <a:solidFill>
                  <a:srgbClr val="FFC000"/>
                </a:solidFill>
              </a:rPr>
              <a:t>Professionsbegriff „jetzt“</a:t>
            </a:r>
          </a:p>
        </p:txBody>
      </p:sp>
      <p:sp>
        <p:nvSpPr>
          <p:cNvPr id="4" name="Fußzeilenplatzhalter 3">
            <a:extLst>
              <a:ext uri="{FF2B5EF4-FFF2-40B4-BE49-F238E27FC236}">
                <a16:creationId xmlns:a16="http://schemas.microsoft.com/office/drawing/2014/main" id="{5113CF3A-981C-184F-2CB0-5084E99F61B4}"/>
              </a:ext>
            </a:extLst>
          </p:cNvPr>
          <p:cNvSpPr>
            <a:spLocks noGrp="1"/>
          </p:cNvSpPr>
          <p:nvPr>
            <p:ph type="ftr" sz="quarter" idx="11"/>
          </p:nvPr>
        </p:nvSpPr>
        <p:spPr>
          <a:xfrm>
            <a:off x="4950371" y="6492875"/>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887043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253F0-43C8-E44B-95AC-CA187C46ACE6}"/>
              </a:ext>
            </a:extLst>
          </p:cNvPr>
          <p:cNvSpPr>
            <a:spLocks noGrp="1"/>
          </p:cNvSpPr>
          <p:nvPr>
            <p:ph type="title"/>
          </p:nvPr>
        </p:nvSpPr>
        <p:spPr>
          <a:xfrm>
            <a:off x="763772" y="365125"/>
            <a:ext cx="10515600" cy="1325563"/>
          </a:xfrm>
        </p:spPr>
        <p:txBody>
          <a:bodyPr>
            <a:normAutofit/>
          </a:bodyPr>
          <a:lstStyle/>
          <a:p>
            <a:r>
              <a:rPr lang="de-DE" sz="2800" b="1" dirty="0"/>
              <a:t>New Public Management</a:t>
            </a:r>
          </a:p>
        </p:txBody>
      </p:sp>
      <p:sp>
        <p:nvSpPr>
          <p:cNvPr id="7" name="Inhaltsplatzhalter 6">
            <a:extLst>
              <a:ext uri="{FF2B5EF4-FFF2-40B4-BE49-F238E27FC236}">
                <a16:creationId xmlns:a16="http://schemas.microsoft.com/office/drawing/2014/main" id="{A7CDA691-FBEF-CF48-A4B7-F7FF350FE627}"/>
              </a:ext>
            </a:extLst>
          </p:cNvPr>
          <p:cNvSpPr>
            <a:spLocks noGrp="1"/>
          </p:cNvSpPr>
          <p:nvPr>
            <p:ph idx="1"/>
          </p:nvPr>
        </p:nvSpPr>
        <p:spPr>
          <a:xfrm>
            <a:off x="838200" y="1400324"/>
            <a:ext cx="10836349" cy="3171677"/>
          </a:xfrm>
          <a:solidFill>
            <a:schemeClr val="bg1">
              <a:lumMod val="95000"/>
            </a:schemeClr>
          </a:solidFill>
        </p:spPr>
        <p:txBody>
          <a:bodyPr>
            <a:normAutofit/>
          </a:bodyPr>
          <a:lstStyle/>
          <a:p>
            <a:pPr marL="0" indent="0">
              <a:buNone/>
            </a:pPr>
            <a:endParaRPr lang="de-DE" sz="1200" dirty="0">
              <a:solidFill>
                <a:schemeClr val="tx1">
                  <a:lumMod val="75000"/>
                  <a:lumOff val="25000"/>
                </a:schemeClr>
              </a:solidFill>
            </a:endParaRPr>
          </a:p>
          <a:p>
            <a:r>
              <a:rPr lang="de-DE" sz="2000" dirty="0">
                <a:solidFill>
                  <a:schemeClr val="tx1">
                    <a:lumMod val="75000"/>
                    <a:lumOff val="25000"/>
                  </a:schemeClr>
                </a:solidFill>
              </a:rPr>
              <a:t>Das Spannungsfeld zwischen Erhöhung der Selbstständigkeit der Einzelschulen (Stichwort: Autonomie) und der zentral gelenkten Präzisierung von Erwartungen bzw. der Intensivierung der flächendeckenden Kontrolle von Lernleistungen von </a:t>
            </a:r>
            <a:r>
              <a:rPr lang="de-DE" sz="2000" dirty="0" err="1">
                <a:solidFill>
                  <a:schemeClr val="tx1">
                    <a:lumMod val="75000"/>
                    <a:lumOff val="25000"/>
                  </a:schemeClr>
                </a:solidFill>
              </a:rPr>
              <a:t>Schüler:innen</a:t>
            </a:r>
            <a:r>
              <a:rPr lang="de-DE" sz="2000" dirty="0">
                <a:solidFill>
                  <a:schemeClr val="tx1">
                    <a:lumMod val="75000"/>
                    <a:lumOff val="25000"/>
                  </a:schemeClr>
                </a:solidFill>
              </a:rPr>
              <a:t> (Stichwort: Zentralmatura, Bildungsstandards, nationale und internationale Testungen) wird von vielen Lehrpersonen als Druck von außen erlebt.</a:t>
            </a:r>
          </a:p>
          <a:p>
            <a:r>
              <a:rPr lang="de-DE" sz="2000" dirty="0">
                <a:solidFill>
                  <a:schemeClr val="tx1">
                    <a:lumMod val="75000"/>
                    <a:lumOff val="25000"/>
                  </a:schemeClr>
                </a:solidFill>
              </a:rPr>
              <a:t>Steigerung des Konkurrenzdenkens innerhalb von Einzelschulen bzw. mit anderen Schulen.</a:t>
            </a:r>
            <a:br>
              <a:rPr lang="de-DE" sz="2000" dirty="0">
                <a:solidFill>
                  <a:schemeClr val="tx1">
                    <a:lumMod val="75000"/>
                    <a:lumOff val="25000"/>
                  </a:schemeClr>
                </a:solidFill>
              </a:rPr>
            </a:br>
            <a:br>
              <a:rPr lang="de-DE" sz="2000" dirty="0">
                <a:solidFill>
                  <a:schemeClr val="tx1">
                    <a:lumMod val="75000"/>
                    <a:lumOff val="25000"/>
                  </a:schemeClr>
                </a:solidFill>
              </a:rPr>
            </a:br>
            <a:endParaRPr lang="de-DE" sz="2000" dirty="0">
              <a:solidFill>
                <a:schemeClr val="tx1">
                  <a:lumMod val="75000"/>
                  <a:lumOff val="25000"/>
                </a:schemeClr>
              </a:solidFill>
            </a:endParaRPr>
          </a:p>
          <a:p>
            <a:endParaRPr lang="de-DE" sz="1300" dirty="0">
              <a:solidFill>
                <a:schemeClr val="tx1">
                  <a:lumMod val="75000"/>
                  <a:lumOff val="25000"/>
                </a:schemeClr>
              </a:solidFill>
            </a:endParaRPr>
          </a:p>
        </p:txBody>
      </p:sp>
      <p:sp>
        <p:nvSpPr>
          <p:cNvPr id="9" name="Rechteck 8">
            <a:extLst>
              <a:ext uri="{FF2B5EF4-FFF2-40B4-BE49-F238E27FC236}">
                <a16:creationId xmlns:a16="http://schemas.microsoft.com/office/drawing/2014/main" id="{B07A67DA-3D76-FE48-8679-699862EB76B3}"/>
              </a:ext>
            </a:extLst>
          </p:cNvPr>
          <p:cNvSpPr/>
          <p:nvPr/>
        </p:nvSpPr>
        <p:spPr>
          <a:xfrm>
            <a:off x="0" y="6127114"/>
            <a:ext cx="12192000" cy="3651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A28A2871-2328-DC40-B4AE-CAFB87E06173}"/>
              </a:ext>
            </a:extLst>
          </p:cNvPr>
          <p:cNvCxnSpPr/>
          <p:nvPr/>
        </p:nvCxnSpPr>
        <p:spPr>
          <a:xfrm>
            <a:off x="838200" y="1180214"/>
            <a:ext cx="1135380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8B0FC6AB-64C5-FB48-A1BB-25DC2E1F1D86}"/>
              </a:ext>
            </a:extLst>
          </p:cNvPr>
          <p:cNvSpPr txBox="1">
            <a:spLocks/>
          </p:cNvSpPr>
          <p:nvPr/>
        </p:nvSpPr>
        <p:spPr>
          <a:xfrm>
            <a:off x="1212112" y="4667321"/>
            <a:ext cx="10462437" cy="132556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i="1" dirty="0"/>
              <a:t>Siehe bitte Nachbau der Darstellung des aus Sicht 2009 zukünftigen Lehrerbilds der OECD (nach Schleicher) auf der nächsten Folie</a:t>
            </a:r>
            <a:r>
              <a:rPr lang="de-DE" sz="2000" dirty="0"/>
              <a:t>. </a:t>
            </a:r>
          </a:p>
        </p:txBody>
      </p:sp>
      <p:sp>
        <p:nvSpPr>
          <p:cNvPr id="13" name="Rechteck 12">
            <a:extLst>
              <a:ext uri="{FF2B5EF4-FFF2-40B4-BE49-F238E27FC236}">
                <a16:creationId xmlns:a16="http://schemas.microsoft.com/office/drawing/2014/main" id="{7347F55B-D8CD-F043-9623-A5624F11B85A}"/>
              </a:ext>
            </a:extLst>
          </p:cNvPr>
          <p:cNvSpPr/>
          <p:nvPr/>
        </p:nvSpPr>
        <p:spPr>
          <a:xfrm>
            <a:off x="838200" y="4667320"/>
            <a:ext cx="299483" cy="13255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CCC2961-B94D-CE4B-A822-FAF91B8A00F3}"/>
              </a:ext>
            </a:extLst>
          </p:cNvPr>
          <p:cNvSpPr/>
          <p:nvPr/>
        </p:nvSpPr>
        <p:spPr>
          <a:xfrm>
            <a:off x="763772" y="6171176"/>
            <a:ext cx="12992985" cy="276999"/>
          </a:xfrm>
          <a:prstGeom prst="rect">
            <a:avLst/>
          </a:prstGeom>
        </p:spPr>
        <p:txBody>
          <a:bodyPr wrap="square">
            <a:spAutoFit/>
          </a:bodyPr>
          <a:lstStyle/>
          <a:p>
            <a:r>
              <a:rPr lang="de-DE" sz="1200" dirty="0">
                <a:solidFill>
                  <a:schemeClr val="tx1">
                    <a:lumMod val="75000"/>
                    <a:lumOff val="25000"/>
                  </a:schemeClr>
                </a:solidFill>
              </a:rPr>
              <a:t>(Quelle: </a:t>
            </a:r>
            <a:r>
              <a:rPr lang="de-DE" sz="1200" dirty="0">
                <a:solidFill>
                  <a:schemeClr val="tx1">
                    <a:lumMod val="75000"/>
                    <a:lumOff val="25000"/>
                  </a:schemeClr>
                </a:solidFill>
                <a:hlinkClick r:id="rId3"/>
              </a:rPr>
              <a:t>Terhart, E.</a:t>
            </a:r>
            <a:r>
              <a:rPr lang="de-DE" sz="1200" dirty="0">
                <a:solidFill>
                  <a:schemeClr val="tx1">
                    <a:lumMod val="75000"/>
                    <a:lumOff val="25000"/>
                  </a:schemeClr>
                </a:solidFill>
                <a:sym typeface="Wingdings" pitchFamily="2" charset="2"/>
                <a:hlinkClick r:id="rId3"/>
              </a:rPr>
              <a:t>(</a:t>
            </a:r>
            <a:r>
              <a:rPr lang="de-DE" sz="12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202-224)</a:t>
            </a:r>
            <a:endParaRPr lang="de-DE" sz="1200" dirty="0">
              <a:solidFill>
                <a:schemeClr val="tx1">
                  <a:lumMod val="75000"/>
                  <a:lumOff val="25000"/>
                </a:schemeClr>
              </a:solidFill>
            </a:endParaRPr>
          </a:p>
        </p:txBody>
      </p:sp>
      <p:sp>
        <p:nvSpPr>
          <p:cNvPr id="4" name="Fußzeilenplatzhalter 3">
            <a:extLst>
              <a:ext uri="{FF2B5EF4-FFF2-40B4-BE49-F238E27FC236}">
                <a16:creationId xmlns:a16="http://schemas.microsoft.com/office/drawing/2014/main" id="{2E1903F5-DFEB-0EAF-6A33-CAB7308D4353}"/>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16383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2201EA1-37E0-3A42-BF30-562C08179B52}"/>
              </a:ext>
            </a:extLst>
          </p:cNvPr>
          <p:cNvSpPr/>
          <p:nvPr/>
        </p:nvSpPr>
        <p:spPr>
          <a:xfrm>
            <a:off x="4774019" y="776177"/>
            <a:ext cx="6849140" cy="10738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Dimension Wissen über das Bildungssystem</a:t>
            </a:r>
          </a:p>
        </p:txBody>
      </p:sp>
      <p:sp>
        <p:nvSpPr>
          <p:cNvPr id="7" name="Rechteck 6">
            <a:extLst>
              <a:ext uri="{FF2B5EF4-FFF2-40B4-BE49-F238E27FC236}">
                <a16:creationId xmlns:a16="http://schemas.microsoft.com/office/drawing/2014/main" id="{5D90A11D-165C-4B4A-BB1E-591BBE74D635}"/>
              </a:ext>
            </a:extLst>
          </p:cNvPr>
          <p:cNvSpPr/>
          <p:nvPr/>
        </p:nvSpPr>
        <p:spPr>
          <a:xfrm>
            <a:off x="4784651" y="1935126"/>
            <a:ext cx="3368749" cy="11164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2">
                    <a:lumMod val="50000"/>
                  </a:schemeClr>
                </a:solidFill>
              </a:rPr>
              <a:t>„</a:t>
            </a:r>
            <a:r>
              <a:rPr lang="de-DE" b="1" dirty="0">
                <a:solidFill>
                  <a:schemeClr val="bg2">
                    <a:lumMod val="50000"/>
                  </a:schemeClr>
                </a:solidFill>
              </a:rPr>
              <a:t>wissensreich“</a:t>
            </a:r>
          </a:p>
          <a:p>
            <a:pPr algn="ctr"/>
            <a:r>
              <a:rPr lang="de-DE" sz="1600" dirty="0">
                <a:solidFill>
                  <a:schemeClr val="bg2">
                    <a:lumMod val="50000"/>
                  </a:schemeClr>
                </a:solidFill>
              </a:rPr>
              <a:t>Viele Infos über das System, das mit der Arbeit der </a:t>
            </a:r>
            <a:r>
              <a:rPr lang="de-DE" sz="1600" dirty="0" err="1">
                <a:solidFill>
                  <a:schemeClr val="bg2">
                    <a:lumMod val="50000"/>
                  </a:schemeClr>
                </a:solidFill>
              </a:rPr>
              <a:t>Lehrer:innen</a:t>
            </a:r>
            <a:r>
              <a:rPr lang="de-DE" sz="1600" dirty="0">
                <a:solidFill>
                  <a:schemeClr val="bg2">
                    <a:lumMod val="50000"/>
                  </a:schemeClr>
                </a:solidFill>
              </a:rPr>
              <a:t> eng verknüpft ist</a:t>
            </a:r>
          </a:p>
        </p:txBody>
      </p:sp>
      <p:sp>
        <p:nvSpPr>
          <p:cNvPr id="8" name="Rechteck 7">
            <a:extLst>
              <a:ext uri="{FF2B5EF4-FFF2-40B4-BE49-F238E27FC236}">
                <a16:creationId xmlns:a16="http://schemas.microsoft.com/office/drawing/2014/main" id="{7968162D-3568-0040-97A8-A9A2167E0A7D}"/>
              </a:ext>
            </a:extLst>
          </p:cNvPr>
          <p:cNvSpPr/>
          <p:nvPr/>
        </p:nvSpPr>
        <p:spPr>
          <a:xfrm>
            <a:off x="8254410" y="1935126"/>
            <a:ext cx="3368749" cy="11164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2">
                    <a:lumMod val="50000"/>
                  </a:schemeClr>
                </a:solidFill>
              </a:rPr>
              <a:t>„wissensarm“</a:t>
            </a:r>
          </a:p>
          <a:p>
            <a:pPr algn="ctr"/>
            <a:r>
              <a:rPr lang="de-DE" sz="1600" dirty="0">
                <a:solidFill>
                  <a:schemeClr val="bg2">
                    <a:lumMod val="50000"/>
                  </a:schemeClr>
                </a:solidFill>
              </a:rPr>
              <a:t>Das Bildungssystem weiß wenig über sich selbst</a:t>
            </a:r>
          </a:p>
        </p:txBody>
      </p:sp>
      <p:sp>
        <p:nvSpPr>
          <p:cNvPr id="9" name="Rechteck 8">
            <a:extLst>
              <a:ext uri="{FF2B5EF4-FFF2-40B4-BE49-F238E27FC236}">
                <a16:creationId xmlns:a16="http://schemas.microsoft.com/office/drawing/2014/main" id="{44E75126-1574-9D4A-B4BB-A8CF81A6ED28}"/>
              </a:ext>
            </a:extLst>
          </p:cNvPr>
          <p:cNvSpPr/>
          <p:nvPr/>
        </p:nvSpPr>
        <p:spPr>
          <a:xfrm>
            <a:off x="4774019" y="3118884"/>
            <a:ext cx="3368749"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2">
                    <a:lumMod val="50000"/>
                  </a:schemeClr>
                </a:solidFill>
              </a:rPr>
              <a:t>Wissensbasierte Standardisierung</a:t>
            </a:r>
          </a:p>
        </p:txBody>
      </p:sp>
      <p:sp>
        <p:nvSpPr>
          <p:cNvPr id="10" name="Rechteck 9">
            <a:extLst>
              <a:ext uri="{FF2B5EF4-FFF2-40B4-BE49-F238E27FC236}">
                <a16:creationId xmlns:a16="http://schemas.microsoft.com/office/drawing/2014/main" id="{5F8FD1F2-871F-5D4E-A846-5B32D807D80A}"/>
              </a:ext>
            </a:extLst>
          </p:cNvPr>
          <p:cNvSpPr/>
          <p:nvPr/>
        </p:nvSpPr>
        <p:spPr>
          <a:xfrm>
            <a:off x="8254410" y="3136605"/>
            <a:ext cx="3368749"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2">
                    <a:lumMod val="50000"/>
                  </a:schemeClr>
                </a:solidFill>
              </a:rPr>
              <a:t>Lehrende als Vermittler der Curricula</a:t>
            </a:r>
          </a:p>
        </p:txBody>
      </p:sp>
      <p:sp>
        <p:nvSpPr>
          <p:cNvPr id="11" name="Rechteck 10">
            <a:extLst>
              <a:ext uri="{FF2B5EF4-FFF2-40B4-BE49-F238E27FC236}">
                <a16:creationId xmlns:a16="http://schemas.microsoft.com/office/drawing/2014/main" id="{DA9C0312-F6B8-3F40-A4D2-2C39246EA449}"/>
              </a:ext>
            </a:extLst>
          </p:cNvPr>
          <p:cNvSpPr/>
          <p:nvPr/>
        </p:nvSpPr>
        <p:spPr>
          <a:xfrm>
            <a:off x="4784651" y="4320363"/>
            <a:ext cx="3368749"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2">
                    <a:lumMod val="50000"/>
                  </a:schemeClr>
                </a:solidFill>
              </a:rPr>
              <a:t>Lehrende als verantwortliche</a:t>
            </a:r>
          </a:p>
          <a:p>
            <a:pPr algn="ctr"/>
            <a:r>
              <a:rPr lang="de-DE" b="1" dirty="0">
                <a:solidFill>
                  <a:schemeClr val="bg2">
                    <a:lumMod val="50000"/>
                  </a:schemeClr>
                </a:solidFill>
              </a:rPr>
              <a:t>„</a:t>
            </a:r>
            <a:r>
              <a:rPr lang="de-DE" b="1" dirty="0" err="1">
                <a:solidFill>
                  <a:schemeClr val="bg2">
                    <a:lumMod val="50000"/>
                  </a:schemeClr>
                </a:solidFill>
              </a:rPr>
              <a:t>Wissensarbeiter:innen</a:t>
            </a:r>
            <a:r>
              <a:rPr lang="de-DE" b="1" dirty="0">
                <a:solidFill>
                  <a:schemeClr val="bg2">
                    <a:lumMod val="50000"/>
                  </a:schemeClr>
                </a:solidFill>
              </a:rPr>
              <a:t>“</a:t>
            </a:r>
          </a:p>
        </p:txBody>
      </p:sp>
      <p:sp>
        <p:nvSpPr>
          <p:cNvPr id="12" name="Rechteck 11">
            <a:extLst>
              <a:ext uri="{FF2B5EF4-FFF2-40B4-BE49-F238E27FC236}">
                <a16:creationId xmlns:a16="http://schemas.microsoft.com/office/drawing/2014/main" id="{50193D4B-4DC8-E54E-B393-262E2F51035B}"/>
              </a:ext>
            </a:extLst>
          </p:cNvPr>
          <p:cNvSpPr/>
          <p:nvPr/>
        </p:nvSpPr>
        <p:spPr>
          <a:xfrm>
            <a:off x="8249979" y="4338084"/>
            <a:ext cx="3368749"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2">
                    <a:lumMod val="50000"/>
                  </a:schemeClr>
                </a:solidFill>
              </a:rPr>
              <a:t>Lehrende als „</a:t>
            </a:r>
            <a:r>
              <a:rPr lang="de-DE" b="1" dirty="0" err="1">
                <a:solidFill>
                  <a:schemeClr val="bg2">
                    <a:lumMod val="50000"/>
                  </a:schemeClr>
                </a:solidFill>
              </a:rPr>
              <a:t>Einzelkämpfer:innen</a:t>
            </a:r>
            <a:r>
              <a:rPr lang="de-DE" b="1" dirty="0">
                <a:solidFill>
                  <a:schemeClr val="bg2">
                    <a:lumMod val="50000"/>
                  </a:schemeClr>
                </a:solidFill>
              </a:rPr>
              <a:t>“</a:t>
            </a:r>
          </a:p>
        </p:txBody>
      </p:sp>
      <p:sp>
        <p:nvSpPr>
          <p:cNvPr id="13" name="Rechteck 12">
            <a:extLst>
              <a:ext uri="{FF2B5EF4-FFF2-40B4-BE49-F238E27FC236}">
                <a16:creationId xmlns:a16="http://schemas.microsoft.com/office/drawing/2014/main" id="{27840B7C-B850-014C-A33B-0F8CB4707856}"/>
              </a:ext>
            </a:extLst>
          </p:cNvPr>
          <p:cNvSpPr/>
          <p:nvPr/>
        </p:nvSpPr>
        <p:spPr>
          <a:xfrm>
            <a:off x="2854842" y="3118884"/>
            <a:ext cx="1807535"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lumMod val="75000"/>
                    <a:lumOff val="25000"/>
                  </a:schemeClr>
                </a:solidFill>
              </a:rPr>
              <a:t>Zentrale Regulierung/</a:t>
            </a:r>
            <a:br>
              <a:rPr lang="de-DE" sz="1600" dirty="0">
                <a:solidFill>
                  <a:schemeClr val="tx1">
                    <a:lumMod val="75000"/>
                    <a:lumOff val="25000"/>
                  </a:schemeClr>
                </a:solidFill>
              </a:rPr>
            </a:br>
            <a:r>
              <a:rPr lang="de-DE" sz="1600" dirty="0">
                <a:solidFill>
                  <a:schemeClr val="tx1">
                    <a:lumMod val="75000"/>
                    <a:lumOff val="25000"/>
                  </a:schemeClr>
                </a:solidFill>
              </a:rPr>
              <a:t>Standardisierung</a:t>
            </a:r>
          </a:p>
        </p:txBody>
      </p:sp>
      <p:sp>
        <p:nvSpPr>
          <p:cNvPr id="14" name="Rechteck 13">
            <a:extLst>
              <a:ext uri="{FF2B5EF4-FFF2-40B4-BE49-F238E27FC236}">
                <a16:creationId xmlns:a16="http://schemas.microsoft.com/office/drawing/2014/main" id="{08AA6D70-9E28-7042-A850-F1D5BB73FEF2}"/>
              </a:ext>
            </a:extLst>
          </p:cNvPr>
          <p:cNvSpPr/>
          <p:nvPr/>
        </p:nvSpPr>
        <p:spPr>
          <a:xfrm>
            <a:off x="2853070" y="4338084"/>
            <a:ext cx="1807535" cy="11164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tx1">
                    <a:lumMod val="75000"/>
                    <a:lumOff val="25000"/>
                  </a:schemeClr>
                </a:solidFill>
              </a:rPr>
              <a:t>Professionelles </a:t>
            </a:r>
            <a:r>
              <a:rPr lang="de-DE" sz="1600" dirty="0">
                <a:solidFill>
                  <a:schemeClr val="tx1">
                    <a:lumMod val="75000"/>
                    <a:lumOff val="25000"/>
                  </a:schemeClr>
                </a:solidFill>
              </a:rPr>
              <a:t>Handeln vor Ort</a:t>
            </a:r>
          </a:p>
        </p:txBody>
      </p:sp>
      <p:sp>
        <p:nvSpPr>
          <p:cNvPr id="15" name="Rechteck 14">
            <a:extLst>
              <a:ext uri="{FF2B5EF4-FFF2-40B4-BE49-F238E27FC236}">
                <a16:creationId xmlns:a16="http://schemas.microsoft.com/office/drawing/2014/main" id="{1CBD8CA8-91ED-0446-B011-C2CBDF7086F8}"/>
              </a:ext>
            </a:extLst>
          </p:cNvPr>
          <p:cNvSpPr/>
          <p:nvPr/>
        </p:nvSpPr>
        <p:spPr>
          <a:xfrm>
            <a:off x="1378689" y="3136605"/>
            <a:ext cx="1350335" cy="2317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lumMod val="75000"/>
                    <a:lumOff val="25000"/>
                  </a:schemeClr>
                </a:solidFill>
              </a:rPr>
              <a:t>Art der Regulierung</a:t>
            </a:r>
          </a:p>
        </p:txBody>
      </p:sp>
      <p:sp>
        <p:nvSpPr>
          <p:cNvPr id="16" name="Rechteck 15">
            <a:extLst>
              <a:ext uri="{FF2B5EF4-FFF2-40B4-BE49-F238E27FC236}">
                <a16:creationId xmlns:a16="http://schemas.microsoft.com/office/drawing/2014/main" id="{83FD26D7-D732-6840-9D5C-DD16193EDC29}"/>
              </a:ext>
            </a:extLst>
          </p:cNvPr>
          <p:cNvSpPr/>
          <p:nvPr/>
        </p:nvSpPr>
        <p:spPr>
          <a:xfrm>
            <a:off x="1378689" y="776177"/>
            <a:ext cx="3281916" cy="22753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lumMod val="75000"/>
                    <a:lumOff val="25000"/>
                  </a:schemeClr>
                </a:solidFill>
              </a:rPr>
              <a:t>Nachbau:</a:t>
            </a:r>
            <a:br>
              <a:rPr lang="de-DE" sz="1400" dirty="0">
                <a:solidFill>
                  <a:schemeClr val="tx1">
                    <a:lumMod val="75000"/>
                    <a:lumOff val="25000"/>
                  </a:schemeClr>
                </a:solidFill>
              </a:rPr>
            </a:br>
            <a:r>
              <a:rPr lang="de-DE" sz="1400" dirty="0" err="1">
                <a:solidFill>
                  <a:schemeClr val="tx1">
                    <a:lumMod val="75000"/>
                    <a:lumOff val="25000"/>
                  </a:schemeClr>
                </a:solidFill>
              </a:rPr>
              <a:t>Lehrer:innenbild</a:t>
            </a:r>
            <a:r>
              <a:rPr lang="de-DE" sz="1400" dirty="0">
                <a:solidFill>
                  <a:schemeClr val="tx1">
                    <a:lumMod val="75000"/>
                    <a:lumOff val="25000"/>
                  </a:schemeClr>
                </a:solidFill>
              </a:rPr>
              <a:t>: Zukünftige Perspektiven der OECD (nach Schleicher, 2009)</a:t>
            </a:r>
            <a:br>
              <a:rPr lang="de-DE" sz="1400" dirty="0">
                <a:solidFill>
                  <a:schemeClr val="tx1">
                    <a:lumMod val="75000"/>
                    <a:lumOff val="25000"/>
                  </a:schemeClr>
                </a:solidFill>
              </a:rPr>
            </a:br>
            <a:endParaRPr lang="de-DE" sz="1400" dirty="0">
              <a:solidFill>
                <a:schemeClr val="tx1">
                  <a:lumMod val="75000"/>
                  <a:lumOff val="25000"/>
                </a:schemeClr>
              </a:solidFill>
            </a:endParaRPr>
          </a:p>
          <a:p>
            <a:pPr algn="ctr"/>
            <a:r>
              <a:rPr lang="de-DE" sz="1200" dirty="0">
                <a:solidFill>
                  <a:schemeClr val="tx1">
                    <a:lumMod val="75000"/>
                    <a:lumOff val="25000"/>
                  </a:schemeClr>
                </a:solidFill>
              </a:rPr>
              <a:t>(Quelle: </a:t>
            </a:r>
            <a:r>
              <a:rPr lang="de-DE" sz="1200" dirty="0">
                <a:solidFill>
                  <a:schemeClr val="tx1">
                    <a:lumMod val="75000"/>
                    <a:lumOff val="25000"/>
                  </a:schemeClr>
                </a:solidFill>
                <a:hlinkClick r:id="rId3"/>
              </a:rPr>
              <a:t>Terhart, E.</a:t>
            </a:r>
            <a:r>
              <a:rPr lang="de-DE" sz="1200" dirty="0">
                <a:solidFill>
                  <a:schemeClr val="tx1">
                    <a:lumMod val="75000"/>
                    <a:lumOff val="25000"/>
                  </a:schemeClr>
                </a:solidFill>
                <a:sym typeface="Wingdings" pitchFamily="2" charset="2"/>
                <a:hlinkClick r:id="rId3"/>
              </a:rPr>
              <a:t>(</a:t>
            </a:r>
            <a:r>
              <a:rPr lang="de-DE" sz="1200" dirty="0">
                <a:solidFill>
                  <a:schemeClr val="tx1">
                    <a:lumMod val="75000"/>
                    <a:lumOff val="25000"/>
                  </a:schemeClr>
                </a:solidFill>
                <a:sym typeface="Wingdings" pitchFamily="2" charset="2"/>
              </a:rPr>
              <a:t>2011): Lehrerberuf und Professionalität: Gewandeltes Begriffsverständnis – neue Herausforderungen. In: Z.f.Päd.-57. Jahrgang 2011-57. Beiheft. S. 212)</a:t>
            </a:r>
            <a:endParaRPr lang="de-DE" sz="1200" dirty="0">
              <a:solidFill>
                <a:schemeClr val="tx1">
                  <a:lumMod val="75000"/>
                  <a:lumOff val="25000"/>
                </a:schemeClr>
              </a:solidFill>
            </a:endParaRPr>
          </a:p>
          <a:p>
            <a:pPr algn="ctr"/>
            <a:endParaRPr lang="de-DE" sz="1400" dirty="0">
              <a:solidFill>
                <a:schemeClr val="tx1">
                  <a:lumMod val="75000"/>
                  <a:lumOff val="25000"/>
                </a:schemeClr>
              </a:solidFill>
            </a:endParaRPr>
          </a:p>
        </p:txBody>
      </p:sp>
      <p:sp>
        <p:nvSpPr>
          <p:cNvPr id="3" name="Fußzeilenplatzhalter 3">
            <a:extLst>
              <a:ext uri="{FF2B5EF4-FFF2-40B4-BE49-F238E27FC236}">
                <a16:creationId xmlns:a16="http://schemas.microsoft.com/office/drawing/2014/main" id="{AF622212-6591-E64A-8A13-807BFA089ECE}"/>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828853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EE51F0B6-1718-4088-BC0A-EBE7B67D528A}"/>
              </a:ext>
            </a:extLst>
          </p:cNvPr>
          <p:cNvGraphicFramePr/>
          <p:nvPr>
            <p:extLst>
              <p:ext uri="{D42A27DB-BD31-4B8C-83A1-F6EECF244321}">
                <p14:modId xmlns:p14="http://schemas.microsoft.com/office/powerpoint/2010/main" val="3376062878"/>
              </p:ext>
            </p:extLst>
          </p:nvPr>
        </p:nvGraphicFramePr>
        <p:xfrm>
          <a:off x="2030300" y="2539986"/>
          <a:ext cx="8128000" cy="3087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ußzeilenplatzhalter 3">
            <a:extLst>
              <a:ext uri="{FF2B5EF4-FFF2-40B4-BE49-F238E27FC236}">
                <a16:creationId xmlns:a16="http://schemas.microsoft.com/office/drawing/2014/main" id="{B36A81C2-E2B6-2A29-54CE-8269743AFB77}"/>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43395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02595FD3-9FA2-F248-8D62-D603E011F367}"/>
              </a:ext>
            </a:extLst>
          </p:cNvPr>
          <p:cNvSpPr/>
          <p:nvPr/>
        </p:nvSpPr>
        <p:spPr>
          <a:xfrm>
            <a:off x="7181254" y="443042"/>
            <a:ext cx="4596764" cy="5174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John Hattie – Wikipedia">
            <a:extLst>
              <a:ext uri="{FF2B5EF4-FFF2-40B4-BE49-F238E27FC236}">
                <a16:creationId xmlns:a16="http://schemas.microsoft.com/office/drawing/2014/main" id="{2AAE623C-3508-1A45-B625-47156C094A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6243" y="694221"/>
            <a:ext cx="1567179" cy="2089572"/>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1028" name="Picture 4" descr="Visible Learning: Amazon.de: Hattie, John: Fremdsprachige Bücher">
            <a:extLst>
              <a:ext uri="{FF2B5EF4-FFF2-40B4-BE49-F238E27FC236}">
                <a16:creationId xmlns:a16="http://schemas.microsoft.com/office/drawing/2014/main" id="{8D727075-7077-C646-8FAE-0418D0043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065" y="717687"/>
            <a:ext cx="1477211" cy="2089572"/>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AA81BFDB-9854-9A48-996D-62C4E54BDDB8}"/>
              </a:ext>
            </a:extLst>
          </p:cNvPr>
          <p:cNvSpPr/>
          <p:nvPr/>
        </p:nvSpPr>
        <p:spPr>
          <a:xfrm>
            <a:off x="561597" y="3001085"/>
            <a:ext cx="6207210" cy="923330"/>
          </a:xfrm>
          <a:prstGeom prst="rect">
            <a:avLst/>
          </a:prstGeom>
          <a:ln w="34925">
            <a:solidFill>
              <a:srgbClr val="FFC000"/>
            </a:solidFill>
          </a:ln>
        </p:spPr>
        <p:txBody>
          <a:bodyPr wrap="square">
            <a:spAutoFit/>
          </a:bodyPr>
          <a:lstStyle/>
          <a:p>
            <a:r>
              <a:rPr lang="de-DE" b="1" dirty="0">
                <a:solidFill>
                  <a:schemeClr val="tx1">
                    <a:lumMod val="75000"/>
                    <a:lumOff val="25000"/>
                  </a:schemeClr>
                </a:solidFill>
              </a:rPr>
              <a:t>Originaltitel: „</a:t>
            </a:r>
            <a:r>
              <a:rPr lang="en-AU" b="1" dirty="0">
                <a:solidFill>
                  <a:schemeClr val="tx1">
                    <a:lumMod val="75000"/>
                    <a:lumOff val="25000"/>
                  </a:schemeClr>
                </a:solidFill>
              </a:rPr>
              <a:t>Visible Learning</a:t>
            </a:r>
            <a:r>
              <a:rPr lang="de-DE" b="1" dirty="0">
                <a:solidFill>
                  <a:schemeClr val="tx1">
                    <a:lumMod val="75000"/>
                    <a:lumOff val="25000"/>
                  </a:schemeClr>
                </a:solidFill>
              </a:rPr>
              <a:t>“ (2009)</a:t>
            </a:r>
          </a:p>
          <a:p>
            <a:r>
              <a:rPr lang="de-DE" dirty="0">
                <a:solidFill>
                  <a:schemeClr val="tx1">
                    <a:lumMod val="75000"/>
                    <a:lumOff val="25000"/>
                  </a:schemeClr>
                </a:solidFill>
              </a:rPr>
              <a:t>John Hattie erstellte aus über 50.000 Studien </a:t>
            </a:r>
          </a:p>
          <a:p>
            <a:r>
              <a:rPr lang="de-DE" dirty="0">
                <a:solidFill>
                  <a:schemeClr val="tx1">
                    <a:lumMod val="75000"/>
                    <a:lumOff val="25000"/>
                  </a:schemeClr>
                </a:solidFill>
              </a:rPr>
              <a:t>815 Metaanalysen</a:t>
            </a:r>
          </a:p>
        </p:txBody>
      </p:sp>
      <p:sp>
        <p:nvSpPr>
          <p:cNvPr id="7" name="Rechteck 6">
            <a:extLst>
              <a:ext uri="{FF2B5EF4-FFF2-40B4-BE49-F238E27FC236}">
                <a16:creationId xmlns:a16="http://schemas.microsoft.com/office/drawing/2014/main" id="{C1300A20-421D-6841-B2C4-7CF8736B53ED}"/>
              </a:ext>
            </a:extLst>
          </p:cNvPr>
          <p:cNvSpPr/>
          <p:nvPr/>
        </p:nvSpPr>
        <p:spPr>
          <a:xfrm>
            <a:off x="561597" y="4141707"/>
            <a:ext cx="6207210" cy="1477328"/>
          </a:xfrm>
          <a:prstGeom prst="rect">
            <a:avLst/>
          </a:prstGeom>
          <a:ln w="31750">
            <a:solidFill>
              <a:srgbClr val="FFC000"/>
            </a:solidFill>
          </a:ln>
        </p:spPr>
        <p:txBody>
          <a:bodyPr wrap="square">
            <a:spAutoFit/>
          </a:bodyPr>
          <a:lstStyle/>
          <a:p>
            <a:r>
              <a:rPr lang="de-DE">
                <a:solidFill>
                  <a:schemeClr val="tx1">
                    <a:lumMod val="75000"/>
                    <a:lumOff val="25000"/>
                  </a:schemeClr>
                </a:solidFill>
              </a:rPr>
              <a:t>Kritischer Blick auf die Studie:</a:t>
            </a:r>
          </a:p>
          <a:p>
            <a:pPr marL="285750" indent="-285750">
              <a:buFont typeface="Arial" panose="020B0604020202020204" pitchFamily="34" charset="0"/>
              <a:buChar char="•"/>
            </a:pPr>
            <a:r>
              <a:rPr lang="de-DE">
                <a:solidFill>
                  <a:schemeClr val="tx1">
                    <a:lumMod val="75000"/>
                    <a:lumOff val="25000"/>
                  </a:schemeClr>
                </a:solidFill>
              </a:rPr>
              <a:t>Studien großteils aus 1980er und 1990er Jahren</a:t>
            </a:r>
          </a:p>
          <a:p>
            <a:pPr marL="285750" indent="-285750">
              <a:buFont typeface="Arial" panose="020B0604020202020204" pitchFamily="34" charset="0"/>
              <a:buChar char="•"/>
            </a:pPr>
            <a:r>
              <a:rPr lang="de-DE">
                <a:solidFill>
                  <a:schemeClr val="tx1">
                    <a:lumMod val="75000"/>
                    <a:lumOff val="25000"/>
                  </a:schemeClr>
                </a:solidFill>
              </a:rPr>
              <a:t>Studien spannen sich über alle Altersgruppen</a:t>
            </a:r>
          </a:p>
          <a:p>
            <a:pPr marL="285750" indent="-285750">
              <a:buFont typeface="Arial" panose="020B0604020202020204" pitchFamily="34" charset="0"/>
              <a:buChar char="•"/>
            </a:pPr>
            <a:r>
              <a:rPr lang="de-DE">
                <a:solidFill>
                  <a:schemeClr val="tx1">
                    <a:lumMod val="75000"/>
                    <a:lumOff val="25000"/>
                  </a:schemeClr>
                </a:solidFill>
              </a:rPr>
              <a:t>Systemunterschiede nicht berücksichtigt </a:t>
            </a:r>
          </a:p>
          <a:p>
            <a:pPr marL="285750" indent="-285750">
              <a:buFont typeface="Arial" panose="020B0604020202020204" pitchFamily="34" charset="0"/>
              <a:buChar char="•"/>
            </a:pPr>
            <a:r>
              <a:rPr lang="de-DE">
                <a:solidFill>
                  <a:schemeClr val="tx1">
                    <a:lumMod val="75000"/>
                    <a:lumOff val="25000"/>
                  </a:schemeClr>
                </a:solidFill>
              </a:rPr>
              <a:t>unterschiedliche Bedeutung von Fachbegriffen (Übersetzung)</a:t>
            </a:r>
            <a:endParaRPr lang="de-DE" dirty="0">
              <a:solidFill>
                <a:schemeClr val="tx1">
                  <a:lumMod val="75000"/>
                  <a:lumOff val="25000"/>
                </a:schemeClr>
              </a:solidFill>
            </a:endParaRPr>
          </a:p>
        </p:txBody>
      </p:sp>
      <p:sp>
        <p:nvSpPr>
          <p:cNvPr id="8" name="Textfeld 7">
            <a:extLst>
              <a:ext uri="{FF2B5EF4-FFF2-40B4-BE49-F238E27FC236}">
                <a16:creationId xmlns:a16="http://schemas.microsoft.com/office/drawing/2014/main" id="{556AEC7D-8109-0147-88DD-9A85ADA8948A}"/>
              </a:ext>
            </a:extLst>
          </p:cNvPr>
          <p:cNvSpPr txBox="1"/>
          <p:nvPr/>
        </p:nvSpPr>
        <p:spPr>
          <a:xfrm>
            <a:off x="7443007" y="4551033"/>
            <a:ext cx="2226641" cy="523220"/>
          </a:xfrm>
          <a:prstGeom prst="rect">
            <a:avLst/>
          </a:prstGeom>
          <a:noFill/>
        </p:spPr>
        <p:txBody>
          <a:bodyPr wrap="square" rtlCol="0">
            <a:spAutoFit/>
          </a:bodyPr>
          <a:lstStyle/>
          <a:p>
            <a:r>
              <a:rPr lang="de-DE" sz="1400" dirty="0">
                <a:solidFill>
                  <a:schemeClr val="bg1"/>
                </a:solidFill>
              </a:rPr>
              <a:t>Wolfgang </a:t>
            </a:r>
            <a:r>
              <a:rPr lang="de-DE" sz="1400" dirty="0" err="1">
                <a:solidFill>
                  <a:schemeClr val="bg1"/>
                </a:solidFill>
              </a:rPr>
              <a:t>Beywl</a:t>
            </a:r>
            <a:r>
              <a:rPr lang="de-DE" sz="1400" dirty="0">
                <a:solidFill>
                  <a:schemeClr val="bg1"/>
                </a:solidFill>
              </a:rPr>
              <a:t>, Soziologe, Erziehungswissenschaftler</a:t>
            </a:r>
          </a:p>
        </p:txBody>
      </p:sp>
      <p:pic>
        <p:nvPicPr>
          <p:cNvPr id="12" name="Picture 12" descr="Zierer">
            <a:extLst>
              <a:ext uri="{FF2B5EF4-FFF2-40B4-BE49-F238E27FC236}">
                <a16:creationId xmlns:a16="http://schemas.microsoft.com/office/drawing/2014/main" id="{A6B42548-512A-4343-8FB0-B4B82EAC1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488" y="3116988"/>
            <a:ext cx="876424" cy="1263511"/>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FD1933BD-9E45-ED4B-8CBD-7E5C6F44A408}"/>
              </a:ext>
            </a:extLst>
          </p:cNvPr>
          <p:cNvSpPr txBox="1"/>
          <p:nvPr/>
        </p:nvSpPr>
        <p:spPr>
          <a:xfrm>
            <a:off x="9669648" y="4511653"/>
            <a:ext cx="2251497" cy="523220"/>
          </a:xfrm>
          <a:prstGeom prst="rect">
            <a:avLst/>
          </a:prstGeom>
          <a:noFill/>
        </p:spPr>
        <p:txBody>
          <a:bodyPr wrap="square" rtlCol="0">
            <a:spAutoFit/>
          </a:bodyPr>
          <a:lstStyle/>
          <a:p>
            <a:pPr algn="ctr"/>
            <a:r>
              <a:rPr lang="de-DE" sz="1400" dirty="0">
                <a:solidFill>
                  <a:schemeClr val="bg1"/>
                </a:solidFill>
                <a:hlinkClick r:id="rId6">
                  <a:extLst>
                    <a:ext uri="{A12FA001-AC4F-418D-AE19-62706E023703}">
                      <ahyp:hlinkClr xmlns:ahyp="http://schemas.microsoft.com/office/drawing/2018/hyperlinkcolor" val="tx"/>
                    </a:ext>
                  </a:extLst>
                </a:hlinkClick>
              </a:rPr>
              <a:t>Klaus Zierer</a:t>
            </a:r>
            <a:r>
              <a:rPr lang="de-DE" sz="1400" dirty="0">
                <a:solidFill>
                  <a:schemeClr val="bg1"/>
                </a:solidFill>
              </a:rPr>
              <a:t>, Erziehungswissenschaftler</a:t>
            </a:r>
          </a:p>
        </p:txBody>
      </p:sp>
      <p:pic>
        <p:nvPicPr>
          <p:cNvPr id="28" name="Picture 2" descr="undefined">
            <a:extLst>
              <a:ext uri="{FF2B5EF4-FFF2-40B4-BE49-F238E27FC236}">
                <a16:creationId xmlns:a16="http://schemas.microsoft.com/office/drawing/2014/main" id="{9B94B5F1-1540-4E4C-A614-F9DEB64A32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1030" y="736417"/>
            <a:ext cx="1477211" cy="2095334"/>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1032" name="Picture 8" descr="visible-learning.org/wp-content/uploads/2014/01...">
            <a:extLst>
              <a:ext uri="{FF2B5EF4-FFF2-40B4-BE49-F238E27FC236}">
                <a16:creationId xmlns:a16="http://schemas.microsoft.com/office/drawing/2014/main" id="{C623E7D1-0126-D544-8008-366229EDD7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3007" y="3115050"/>
            <a:ext cx="2226641" cy="1263511"/>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sp>
        <p:nvSpPr>
          <p:cNvPr id="3" name="Fußzeilenplatzhalter 3">
            <a:extLst>
              <a:ext uri="{FF2B5EF4-FFF2-40B4-BE49-F238E27FC236}">
                <a16:creationId xmlns:a16="http://schemas.microsoft.com/office/drawing/2014/main" id="{FD085403-C394-4F29-B949-FD462E3E5F10}"/>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543593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9" name="Rectangle 3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id="{B9252395-807F-D3A6-29DB-6B0A4BF99BD0}"/>
              </a:ext>
            </a:extLst>
          </p:cNvPr>
          <p:cNvSpPr txBox="1"/>
          <p:nvPr/>
        </p:nvSpPr>
        <p:spPr>
          <a:xfrm>
            <a:off x="853120" y="2096626"/>
            <a:ext cx="9935612" cy="707886"/>
          </a:xfrm>
          <a:prstGeom prst="rect">
            <a:avLst/>
          </a:prstGeom>
          <a:noFill/>
        </p:spPr>
        <p:txBody>
          <a:bodyPr wrap="square" rtlCol="0">
            <a:spAutoFit/>
          </a:bodyPr>
          <a:lstStyle/>
          <a:p>
            <a:r>
              <a:rPr lang="de-DE" sz="2000" i="1" dirty="0">
                <a:solidFill>
                  <a:srgbClr val="0070C0"/>
                </a:solidFill>
              </a:rPr>
              <a:t>„Biologisch ist Lernen eine längerfristige neuronale Umstrukturierung und für das Gehirn aufwendig sowie energetisch teuer.“</a:t>
            </a:r>
          </a:p>
        </p:txBody>
      </p:sp>
      <p:sp>
        <p:nvSpPr>
          <p:cNvPr id="7" name="Textfeld 6">
            <a:extLst>
              <a:ext uri="{FF2B5EF4-FFF2-40B4-BE49-F238E27FC236}">
                <a16:creationId xmlns:a16="http://schemas.microsoft.com/office/drawing/2014/main" id="{DDF6535A-6407-5AF7-C8DD-9FAC06BDAA65}"/>
              </a:ext>
            </a:extLst>
          </p:cNvPr>
          <p:cNvSpPr txBox="1"/>
          <p:nvPr/>
        </p:nvSpPr>
        <p:spPr>
          <a:xfrm>
            <a:off x="4690754" y="5274105"/>
            <a:ext cx="6097978" cy="506421"/>
          </a:xfrm>
          <a:prstGeom prst="rect">
            <a:avLst/>
          </a:prstGeom>
          <a:noFill/>
        </p:spPr>
        <p:txBody>
          <a:bodyPr wrap="square">
            <a:spAutoFit/>
          </a:bodyPr>
          <a:lstStyle/>
          <a:p>
            <a:pPr>
              <a:lnSpc>
                <a:spcPct val="170000"/>
              </a:lnSpc>
              <a:spcAft>
                <a:spcPts val="600"/>
              </a:spcAft>
            </a:pPr>
            <a:r>
              <a:rPr lang="en-US" sz="1800" dirty="0">
                <a:solidFill>
                  <a:schemeClr val="tx1">
                    <a:lumMod val="75000"/>
                    <a:lumOff val="25000"/>
                  </a:schemeClr>
                </a:solidFill>
              </a:rPr>
              <a:t>Quelle</a:t>
            </a:r>
            <a:r>
              <a:rPr lang="en-US" sz="1800" dirty="0"/>
              <a:t>: Romer, A.( 2018): </a:t>
            </a:r>
            <a:r>
              <a:rPr lang="en-US" sz="1800" dirty="0">
                <a:solidFill>
                  <a:schemeClr val="tx1">
                    <a:lumMod val="75000"/>
                    <a:lumOff val="25000"/>
                  </a:schemeClr>
                </a:solidFill>
              </a:rPr>
              <a:t>Lehrer </a:t>
            </a:r>
            <a:r>
              <a:rPr lang="en-US" sz="1800" dirty="0" err="1">
                <a:solidFill>
                  <a:schemeClr val="tx1">
                    <a:lumMod val="75000"/>
                    <a:lumOff val="25000"/>
                  </a:schemeClr>
                </a:solidFill>
              </a:rPr>
              <a:t>werden</a:t>
            </a:r>
            <a:r>
              <a:rPr lang="en-US" sz="1800" dirty="0">
                <a:solidFill>
                  <a:schemeClr val="tx1">
                    <a:lumMod val="75000"/>
                    <a:lumOff val="25000"/>
                  </a:schemeClr>
                </a:solidFill>
              </a:rPr>
              <a:t>. Springer Verlag., S. 12</a:t>
            </a:r>
          </a:p>
        </p:txBody>
      </p:sp>
      <p:sp>
        <p:nvSpPr>
          <p:cNvPr id="2" name="Fußzeilenplatzhalter 3">
            <a:extLst>
              <a:ext uri="{FF2B5EF4-FFF2-40B4-BE49-F238E27FC236}">
                <a16:creationId xmlns:a16="http://schemas.microsoft.com/office/drawing/2014/main" id="{F717F6F2-665F-65EE-9C8E-B5A9034E0AD4}"/>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412305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9" name="Rectangle 3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3F90BF2F-AAC1-984B-AF98-90CF353F5782}"/>
                  </a:ext>
                </a:extLst>
              </p:cNvPr>
              <p:cNvSpPr/>
              <p:nvPr/>
            </p:nvSpPr>
            <p:spPr>
              <a:xfrm>
                <a:off x="579528" y="-333703"/>
                <a:ext cx="10566650" cy="7672552"/>
              </a:xfrm>
              <a:prstGeom prst="rect">
                <a:avLst/>
              </a:prstGeom>
            </p:spPr>
            <p:txBody>
              <a:bodyPr vert="horz" lIns="91440" tIns="45720" rIns="91440" bIns="45720" rtlCol="0" anchor="ctr">
                <a:normAutofit fontScale="47500" lnSpcReduction="20000"/>
              </a:bodyPr>
              <a:lstStyle/>
              <a:p>
                <a:pPr>
                  <a:lnSpc>
                    <a:spcPct val="170000"/>
                  </a:lnSpc>
                  <a:spcAft>
                    <a:spcPts val="600"/>
                  </a:spcAft>
                </a:pPr>
                <a:r>
                  <a:rPr lang="en-US" sz="2900" i="1" dirty="0">
                    <a:solidFill>
                      <a:schemeClr val="tx1">
                        <a:lumMod val="75000"/>
                        <a:lumOff val="25000"/>
                      </a:schemeClr>
                    </a:solidFill>
                  </a:rPr>
                  <a:t>“</a:t>
                </a:r>
                <a:r>
                  <a:rPr lang="en-US" sz="3400" i="1" dirty="0">
                    <a:solidFill>
                      <a:schemeClr val="tx1">
                        <a:lumMod val="75000"/>
                        <a:lumOff val="25000"/>
                      </a:schemeClr>
                    </a:solidFill>
                  </a:rPr>
                  <a:t>Ein </a:t>
                </a:r>
                <a:r>
                  <a:rPr lang="en-US" sz="3400" i="1" dirty="0" err="1">
                    <a:solidFill>
                      <a:schemeClr val="tx1">
                        <a:lumMod val="75000"/>
                        <a:lumOff val="25000"/>
                      </a:schemeClr>
                    </a:solidFill>
                  </a:rPr>
                  <a:t>Aktivator</a:t>
                </a:r>
                <a:r>
                  <a:rPr lang="en-US" sz="3400" i="1" dirty="0">
                    <a:solidFill>
                      <a:schemeClr val="tx1">
                        <a:lumMod val="75000"/>
                        <a:lumOff val="25000"/>
                      </a:schemeClr>
                    </a:solidFill>
                  </a:rPr>
                  <a:t> (‘activator’) </a:t>
                </a:r>
                <a14:m>
                  <m:oMath xmlns:m="http://schemas.openxmlformats.org/officeDocument/2006/math">
                    <m:d>
                      <m:dPr>
                        <m:begChr m:val="⌈"/>
                        <m:endChr m:val="⌉"/>
                        <m:ctrlPr>
                          <a:rPr lang="en-US" sz="3400" i="1" smtClean="0">
                            <a:solidFill>
                              <a:schemeClr val="tx1">
                                <a:lumMod val="75000"/>
                                <a:lumOff val="25000"/>
                              </a:schemeClr>
                            </a:solidFill>
                            <a:latin typeface="Cambria Math" panose="02040503050406030204" pitchFamily="18" charset="0"/>
                          </a:rPr>
                        </m:ctrlPr>
                      </m:dPr>
                      <m:e>
                        <m:r>
                          <a:rPr lang="de-AT" sz="3400" b="0" i="1" smtClean="0">
                            <a:solidFill>
                              <a:schemeClr val="tx1">
                                <a:lumMod val="75000"/>
                                <a:lumOff val="25000"/>
                              </a:schemeClr>
                            </a:solidFill>
                            <a:latin typeface="Cambria Math" panose="02040503050406030204" pitchFamily="18" charset="0"/>
                          </a:rPr>
                          <m:t>𝑖𝑛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𝑑𝑖𝑒𝑠𝑒𝑚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𝐵𝑢𝑐h</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𝑤𝑒𝑛𝑛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𝑖𝑚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𝑍𝑢𝑠𝑎𝑚𝑚𝑒𝑛h𝑎𝑛𝑔</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𝑚𝑖𝑡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𝐿𝑒h𝑟𝑒𝑛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𝑣𝑒𝑟𝑤𝑒𝑛𝑑𝑒𝑡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𝑚𝑖𝑡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𝑅𝑒𝑔𝑖𝑠𝑠𝑒𝑢𝑟</m:t>
                        </m:r>
                        <m:r>
                          <a:rPr lang="de-AT" sz="3400" b="0" i="1" smtClean="0">
                            <a:solidFill>
                              <a:schemeClr val="tx1">
                                <a:lumMod val="75000"/>
                                <a:lumOff val="25000"/>
                              </a:schemeClr>
                            </a:solidFill>
                            <a:latin typeface="Cambria Math" panose="02040503050406030204" pitchFamily="18" charset="0"/>
                          </a:rPr>
                          <m:t>“ ü</m:t>
                        </m:r>
                        <m:r>
                          <a:rPr lang="de-AT" sz="3400" b="0" i="1" smtClean="0">
                            <a:solidFill>
                              <a:schemeClr val="tx1">
                                <a:lumMod val="75000"/>
                                <a:lumOff val="25000"/>
                              </a:schemeClr>
                            </a:solidFill>
                            <a:latin typeface="Cambria Math" panose="02040503050406030204" pitchFamily="18" charset="0"/>
                          </a:rPr>
                          <m:t>𝑏𝑒𝑟𝑠𝑒𝑡𝑧𝑡</m:t>
                        </m:r>
                        <m:r>
                          <a:rPr lang="de-AT" sz="3400" b="0" i="1" smtClean="0">
                            <a:solidFill>
                              <a:schemeClr val="tx1">
                                <a:lumMod val="75000"/>
                                <a:lumOff val="25000"/>
                              </a:schemeClr>
                            </a:solidFill>
                            <a:latin typeface="Cambria Math" panose="02040503050406030204" pitchFamily="18" charset="0"/>
                          </a:rPr>
                          <m:t>;</m:t>
                        </m:r>
                        <m:r>
                          <a:rPr lang="de-AT" sz="3400" b="0" i="1" smtClean="0">
                            <a:solidFill>
                              <a:schemeClr val="tx1">
                                <a:lumMod val="75000"/>
                                <a:lumOff val="25000"/>
                              </a:schemeClr>
                            </a:solidFill>
                            <a:latin typeface="Cambria Math" panose="02040503050406030204" pitchFamily="18" charset="0"/>
                          </a:rPr>
                          <m:t>𝐴𝑛𝑚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𝑑</m:t>
                        </m:r>
                        <m:r>
                          <a:rPr lang="de-AT" sz="3400" b="0" i="1" smtClean="0">
                            <a:solidFill>
                              <a:schemeClr val="tx1">
                                <a:lumMod val="75000"/>
                                <a:lumOff val="25000"/>
                              </a:schemeClr>
                            </a:solidFill>
                            <a:latin typeface="Cambria Math" panose="02040503050406030204" pitchFamily="18" charset="0"/>
                          </a:rPr>
                          <m:t>. Ü</m:t>
                        </m:r>
                        <m:r>
                          <a:rPr lang="de-AT" sz="3400" b="0" i="1" smtClean="0">
                            <a:solidFill>
                              <a:schemeClr val="tx1">
                                <a:lumMod val="75000"/>
                                <a:lumOff val="25000"/>
                              </a:schemeClr>
                            </a:solidFill>
                            <a:latin typeface="Cambria Math" panose="02040503050406030204" pitchFamily="18" charset="0"/>
                          </a:rPr>
                          <m:t>𝑏𝑒𝑟𝑠</m:t>
                        </m:r>
                        <m:r>
                          <a:rPr lang="de-AT" sz="3400" b="0" i="1" smtClean="0">
                            <a:solidFill>
                              <a:schemeClr val="tx1">
                                <a:lumMod val="75000"/>
                                <a:lumOff val="25000"/>
                              </a:schemeClr>
                            </a:solidFill>
                            <a:latin typeface="Cambria Math" panose="02040503050406030204" pitchFamily="18" charset="0"/>
                          </a:rPr>
                          <m:t>.</m:t>
                        </m:r>
                      </m:e>
                    </m:d>
                  </m:oMath>
                </a14:m>
                <a:r>
                  <a:rPr lang="de-AT" sz="3400" i="1" dirty="0">
                    <a:solidFill>
                      <a:schemeClr val="tx1">
                        <a:lumMod val="75000"/>
                        <a:lumOff val="25000"/>
                      </a:schemeClr>
                    </a:solidFill>
                  </a:rPr>
                  <a:t> </a:t>
                </a:r>
              </a:p>
              <a:p>
                <a:pPr>
                  <a:lnSpc>
                    <a:spcPct val="170000"/>
                  </a:lnSpc>
                  <a:spcAft>
                    <a:spcPts val="600"/>
                  </a:spcAft>
                </a:pPr>
                <a:r>
                  <a:rPr lang="de-AT" sz="3400" i="1" dirty="0">
                    <a:solidFill>
                      <a:schemeClr val="tx1">
                        <a:lumMod val="75000"/>
                        <a:lumOff val="25000"/>
                      </a:schemeClr>
                    </a:solidFill>
                  </a:rPr>
                  <a:t>ist biochemisch betrachtet eine Verbindung, die für eine Änderung sorgt oder „die Aktivität eines Enzyms oder eines Proteins steigert, das die Produktion eines Genprodukts in der DANN-Transkription erhöht“. </a:t>
                </a:r>
                <a:r>
                  <a:rPr lang="de-AT" sz="3400" b="1" i="1" dirty="0">
                    <a:solidFill>
                      <a:schemeClr val="tx1">
                        <a:lumMod val="75000"/>
                        <a:lumOff val="25000"/>
                      </a:schemeClr>
                    </a:solidFill>
                  </a:rPr>
                  <a:t>Dieser Begriff beinhaltet Aktion, Wirkung und Steigerung – und ist somit eine überaus geeignete Metapher für die Beschreibung der Rolle der Lehrperson.</a:t>
                </a:r>
                <a:r>
                  <a:rPr lang="de-AT" sz="3400" i="1" dirty="0">
                    <a:solidFill>
                      <a:schemeClr val="tx1">
                        <a:lumMod val="75000"/>
                        <a:lumOff val="25000"/>
                      </a:schemeClr>
                    </a:solidFill>
                  </a:rPr>
                  <a:t> Die andere Rolle ist die des „</a:t>
                </a:r>
                <a:r>
                  <a:rPr lang="de-AT" sz="3400" i="1" dirty="0" err="1">
                    <a:solidFill>
                      <a:schemeClr val="tx1">
                        <a:lumMod val="75000"/>
                        <a:lumOff val="25000"/>
                      </a:schemeClr>
                    </a:solidFill>
                  </a:rPr>
                  <a:t>Evaluators</a:t>
                </a:r>
                <a:r>
                  <a:rPr lang="de-AT" sz="3400" i="1" dirty="0">
                    <a:solidFill>
                      <a:schemeClr val="tx1">
                        <a:lumMod val="75000"/>
                        <a:lumOff val="25000"/>
                      </a:schemeClr>
                    </a:solidFill>
                  </a:rPr>
                  <a:t>“, bei der die Lehrperson gebeten wird, auf den Wert und den Vorzug der Aktivierung achten. Indem sie die Grundauffassung haben, dass die fundamentale Rolle die des </a:t>
                </a:r>
                <a:r>
                  <a:rPr lang="de-AT" sz="3400" i="1" dirty="0" err="1">
                    <a:solidFill>
                      <a:schemeClr val="tx1">
                        <a:lumMod val="75000"/>
                        <a:lumOff val="25000"/>
                      </a:schemeClr>
                    </a:solidFill>
                  </a:rPr>
                  <a:t>Evaluators</a:t>
                </a:r>
                <a:r>
                  <a:rPr lang="de-AT" sz="3400" i="1" dirty="0">
                    <a:solidFill>
                      <a:schemeClr val="tx1">
                        <a:lumMod val="75000"/>
                        <a:lumOff val="25000"/>
                      </a:schemeClr>
                    </a:solidFill>
                  </a:rPr>
                  <a:t> und Regisseurs (‚</a:t>
                </a:r>
                <a:r>
                  <a:rPr lang="de-AT" sz="3400" i="1" dirty="0" err="1">
                    <a:solidFill>
                      <a:schemeClr val="tx1">
                        <a:lumMod val="75000"/>
                        <a:lumOff val="25000"/>
                      </a:schemeClr>
                    </a:solidFill>
                  </a:rPr>
                  <a:t>activator</a:t>
                </a:r>
                <a:r>
                  <a:rPr lang="de-AT" sz="3400" i="1" dirty="0">
                    <a:solidFill>
                      <a:schemeClr val="tx1">
                        <a:lumMod val="75000"/>
                        <a:lumOff val="25000"/>
                      </a:schemeClr>
                    </a:solidFill>
                  </a:rPr>
                  <a:t>“) ist, sind die Lehrpersonen dann mehr konzentriert auf ihre Wirkung auf alle Schülerinnen und Schüler, mehr konzentriert auf die Qualität der Outcomes, die sie erzielen wollen, und sie befinden sich in der Position, ihren Effekt mehr im Sinne der Konsequenzen für die Schülerinnen und Schüler zu sehen als darin, den Lehrplan abzuarbeiten, dass alle Schülerinnen und Schüler die Tests bestehen und dass sie exzellente Unterrichtsstunden mit die Beteiligung fördernder Aktivitäten durchzuführen.</a:t>
                </a:r>
                <a:endParaRPr lang="en-US" sz="3400" i="1" dirty="0">
                  <a:solidFill>
                    <a:schemeClr val="tx1">
                      <a:lumMod val="75000"/>
                      <a:lumOff val="25000"/>
                    </a:schemeClr>
                  </a:solidFill>
                </a:endParaRPr>
              </a:p>
              <a:p>
                <a:pPr>
                  <a:lnSpc>
                    <a:spcPct val="170000"/>
                  </a:lnSpc>
                  <a:spcAft>
                    <a:spcPts val="600"/>
                  </a:spcAft>
                </a:pPr>
                <a:r>
                  <a:rPr lang="en-US" sz="2000" dirty="0">
                    <a:solidFill>
                      <a:schemeClr val="tx1">
                        <a:lumMod val="75000"/>
                        <a:lumOff val="25000"/>
                      </a:schemeClr>
                    </a:solidFill>
                  </a:rPr>
                  <a:t>Quelle</a:t>
                </a:r>
                <a:r>
                  <a:rPr lang="en-US" sz="2000" dirty="0"/>
                  <a:t>: </a:t>
                </a:r>
                <a:r>
                  <a:rPr lang="en-US" sz="2000" dirty="0">
                    <a:hlinkClick r:id="rId3"/>
                  </a:rPr>
                  <a:t>Hattie, J</a:t>
                </a:r>
                <a:r>
                  <a:rPr lang="en-US" sz="2000" dirty="0"/>
                  <a:t>.( 2014) </a:t>
                </a:r>
                <a:r>
                  <a:rPr lang="en-US" sz="2000" dirty="0" err="1"/>
                  <a:t>übersetzt</a:t>
                </a:r>
                <a:r>
                  <a:rPr lang="en-US" sz="2000" dirty="0"/>
                  <a:t> von </a:t>
                </a:r>
                <a:r>
                  <a:rPr lang="en-US" sz="2000" dirty="0" err="1">
                    <a:hlinkClick r:id="rId4"/>
                  </a:rPr>
                  <a:t>Beywl</a:t>
                </a:r>
                <a:r>
                  <a:rPr lang="en-US" sz="2000" dirty="0">
                    <a:hlinkClick r:id="rId4"/>
                  </a:rPr>
                  <a:t>, W.</a:t>
                </a:r>
                <a:r>
                  <a:rPr lang="en-US" sz="2000" dirty="0"/>
                  <a:t>; </a:t>
                </a:r>
                <a:r>
                  <a:rPr lang="en-US" sz="2000" dirty="0" err="1">
                    <a:hlinkClick r:id="rId5"/>
                  </a:rPr>
                  <a:t>Zierer</a:t>
                </a:r>
                <a:r>
                  <a:rPr lang="en-US" sz="2000" dirty="0">
                    <a:hlinkClick r:id="rId5"/>
                  </a:rPr>
                  <a:t>, K</a:t>
                </a:r>
                <a:r>
                  <a:rPr lang="en-US" sz="2000" dirty="0"/>
                  <a:t>. </a:t>
                </a:r>
                <a:r>
                  <a:rPr lang="en-US" sz="2000" dirty="0">
                    <a:solidFill>
                      <a:schemeClr val="tx1">
                        <a:lumMod val="75000"/>
                        <a:lumOff val="25000"/>
                      </a:schemeClr>
                    </a:solidFill>
                  </a:rPr>
                  <a:t>(2010): </a:t>
                </a:r>
                <a:r>
                  <a:rPr lang="en-US" sz="2000" dirty="0" err="1">
                    <a:solidFill>
                      <a:schemeClr val="tx1">
                        <a:lumMod val="75000"/>
                        <a:lumOff val="25000"/>
                      </a:schemeClr>
                    </a:solidFill>
                  </a:rPr>
                  <a:t>Lernen</a:t>
                </a:r>
                <a:r>
                  <a:rPr lang="en-US" sz="2000" dirty="0">
                    <a:solidFill>
                      <a:schemeClr val="tx1">
                        <a:lumMod val="75000"/>
                        <a:lumOff val="25000"/>
                      </a:schemeClr>
                    </a:solidFill>
                  </a:rPr>
                  <a:t> </a:t>
                </a:r>
                <a:r>
                  <a:rPr lang="en-US" sz="2000" dirty="0" err="1">
                    <a:solidFill>
                      <a:schemeClr val="tx1">
                        <a:lumMod val="75000"/>
                        <a:lumOff val="25000"/>
                      </a:schemeClr>
                    </a:solidFill>
                  </a:rPr>
                  <a:t>sichtbar</a:t>
                </a:r>
                <a:r>
                  <a:rPr lang="en-US" sz="2000" dirty="0">
                    <a:solidFill>
                      <a:schemeClr val="tx1">
                        <a:lumMod val="75000"/>
                        <a:lumOff val="25000"/>
                      </a:schemeClr>
                    </a:solidFill>
                  </a:rPr>
                  <a:t> </a:t>
                </a:r>
                <a:r>
                  <a:rPr lang="en-US" sz="2000" dirty="0" err="1">
                    <a:solidFill>
                      <a:schemeClr val="tx1">
                        <a:lumMod val="75000"/>
                        <a:lumOff val="25000"/>
                      </a:schemeClr>
                    </a:solidFill>
                  </a:rPr>
                  <a:t>machen</a:t>
                </a:r>
                <a:r>
                  <a:rPr lang="en-US" sz="2000" dirty="0">
                    <a:solidFill>
                      <a:schemeClr val="tx1">
                        <a:lumMod val="75000"/>
                        <a:lumOff val="25000"/>
                      </a:schemeClr>
                    </a:solidFill>
                  </a:rPr>
                  <a:t> </a:t>
                </a:r>
                <a:r>
                  <a:rPr lang="en-US" sz="2000" dirty="0" err="1">
                    <a:solidFill>
                      <a:schemeClr val="tx1">
                        <a:lumMod val="75000"/>
                        <a:lumOff val="25000"/>
                      </a:schemeClr>
                    </a:solidFill>
                  </a:rPr>
                  <a:t>für</a:t>
                </a:r>
                <a:r>
                  <a:rPr lang="en-US" sz="2000" dirty="0">
                    <a:solidFill>
                      <a:schemeClr val="tx1">
                        <a:lumMod val="75000"/>
                        <a:lumOff val="25000"/>
                      </a:schemeClr>
                    </a:solidFill>
                  </a:rPr>
                  <a:t> </a:t>
                </a:r>
                <a:r>
                  <a:rPr lang="en-US" sz="2000" dirty="0" err="1">
                    <a:solidFill>
                      <a:schemeClr val="tx1">
                        <a:lumMod val="75000"/>
                        <a:lumOff val="25000"/>
                      </a:schemeClr>
                    </a:solidFill>
                  </a:rPr>
                  <a:t>Lehrpersonen</a:t>
                </a:r>
                <a:r>
                  <a:rPr lang="en-US" sz="2000" dirty="0">
                    <a:solidFill>
                      <a:schemeClr val="tx1">
                        <a:lumMod val="75000"/>
                        <a:lumOff val="25000"/>
                      </a:schemeClr>
                    </a:solidFill>
                  </a:rPr>
                  <a:t>. Schneider Verlag., S. 97</a:t>
                </a:r>
              </a:p>
              <a:p>
                <a:pPr>
                  <a:lnSpc>
                    <a:spcPct val="90000"/>
                  </a:lnSpc>
                  <a:spcAft>
                    <a:spcPts val="600"/>
                  </a:spcAft>
                </a:pPr>
                <a:endParaRPr lang="en-US" sz="1100" dirty="0"/>
              </a:p>
            </p:txBody>
          </p:sp>
        </mc:Choice>
        <mc:Fallback xmlns="">
          <p:sp>
            <p:nvSpPr>
              <p:cNvPr id="2" name="Rechteck 1">
                <a:extLst>
                  <a:ext uri="{FF2B5EF4-FFF2-40B4-BE49-F238E27FC236}">
                    <a16:creationId xmlns:a16="http://schemas.microsoft.com/office/drawing/2014/main" id="{3F90BF2F-AAC1-984B-AF98-90CF353F5782}"/>
                  </a:ext>
                </a:extLst>
              </p:cNvPr>
              <p:cNvSpPr>
                <a:spLocks noRot="1" noChangeAspect="1" noMove="1" noResize="1" noEditPoints="1" noAdjustHandles="1" noChangeArrowheads="1" noChangeShapeType="1" noTextEdit="1"/>
              </p:cNvSpPr>
              <p:nvPr/>
            </p:nvSpPr>
            <p:spPr>
              <a:xfrm>
                <a:off x="579528" y="-333703"/>
                <a:ext cx="10566650" cy="7672552"/>
              </a:xfrm>
              <a:prstGeom prst="rect">
                <a:avLst/>
              </a:prstGeom>
              <a:blipFill>
                <a:blip r:embed="rId6"/>
                <a:stretch>
                  <a:fillRect l="-240" r="-240"/>
                </a:stretch>
              </a:blipFill>
            </p:spPr>
            <p:txBody>
              <a:bodyPr/>
              <a:lstStyle/>
              <a:p>
                <a:r>
                  <a:rPr lang="de-DE">
                    <a:noFill/>
                  </a:rPr>
                  <a:t> </a:t>
                </a:r>
              </a:p>
            </p:txBody>
          </p:sp>
        </mc:Fallback>
      </mc:AlternateContent>
      <p:pic>
        <p:nvPicPr>
          <p:cNvPr id="4" name="Picture 2" descr="undefined">
            <a:extLst>
              <a:ext uri="{FF2B5EF4-FFF2-40B4-BE49-F238E27FC236}">
                <a16:creationId xmlns:a16="http://schemas.microsoft.com/office/drawing/2014/main" id="{AD55C92A-C9DB-2148-9096-A340A0963B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102" y="99086"/>
            <a:ext cx="1278727" cy="181379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Fußzeilenplatzhalter 3">
            <a:extLst>
              <a:ext uri="{FF2B5EF4-FFF2-40B4-BE49-F238E27FC236}">
                <a16:creationId xmlns:a16="http://schemas.microsoft.com/office/drawing/2014/main" id="{C179B1EE-55A6-174F-98D6-66D1B45A65C1}"/>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118975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9" name="Rectangle 3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3F90BF2F-AAC1-984B-AF98-90CF353F5782}"/>
                  </a:ext>
                </a:extLst>
              </p:cNvPr>
              <p:cNvSpPr/>
              <p:nvPr/>
            </p:nvSpPr>
            <p:spPr>
              <a:xfrm>
                <a:off x="579528" y="-333703"/>
                <a:ext cx="10566650" cy="7672552"/>
              </a:xfrm>
              <a:prstGeom prst="rect">
                <a:avLst/>
              </a:prstGeom>
            </p:spPr>
            <p:txBody>
              <a:bodyPr vert="horz" lIns="91440" tIns="45720" rIns="91440" bIns="45720" rtlCol="0" anchor="ctr">
                <a:normAutofit fontScale="47500" lnSpcReduction="20000"/>
              </a:bodyPr>
              <a:lstStyle/>
              <a:p>
                <a:pPr>
                  <a:lnSpc>
                    <a:spcPct val="170000"/>
                  </a:lnSpc>
                  <a:spcAft>
                    <a:spcPts val="600"/>
                  </a:spcAft>
                </a:pPr>
                <a:r>
                  <a:rPr lang="en-US" sz="2900" i="1" dirty="0">
                    <a:solidFill>
                      <a:schemeClr val="tx1">
                        <a:lumMod val="75000"/>
                        <a:lumOff val="25000"/>
                      </a:schemeClr>
                    </a:solidFill>
                  </a:rPr>
                  <a:t>“</a:t>
                </a:r>
                <a:r>
                  <a:rPr lang="en-US" sz="3400" i="1" dirty="0">
                    <a:solidFill>
                      <a:schemeClr val="bg1">
                        <a:lumMod val="75000"/>
                      </a:schemeClr>
                    </a:solidFill>
                  </a:rPr>
                  <a:t>Ein </a:t>
                </a:r>
                <a:r>
                  <a:rPr lang="en-US" sz="3400" i="1" dirty="0" err="1">
                    <a:solidFill>
                      <a:schemeClr val="bg1">
                        <a:lumMod val="75000"/>
                      </a:schemeClr>
                    </a:solidFill>
                  </a:rPr>
                  <a:t>Aktivator</a:t>
                </a:r>
                <a:r>
                  <a:rPr lang="en-US" sz="3400" i="1" dirty="0">
                    <a:solidFill>
                      <a:schemeClr val="bg1">
                        <a:lumMod val="75000"/>
                      </a:schemeClr>
                    </a:solidFill>
                  </a:rPr>
                  <a:t> (‘activator’) </a:t>
                </a:r>
                <a14:m>
                  <m:oMath xmlns:m="http://schemas.openxmlformats.org/officeDocument/2006/math">
                    <m:d>
                      <m:dPr>
                        <m:begChr m:val="⌈"/>
                        <m:endChr m:val="⌉"/>
                        <m:ctrlPr>
                          <a:rPr lang="en-US" sz="3400" i="1" smtClean="0">
                            <a:solidFill>
                              <a:schemeClr val="bg1">
                                <a:lumMod val="75000"/>
                              </a:schemeClr>
                            </a:solidFill>
                            <a:latin typeface="Cambria Math" panose="02040503050406030204" pitchFamily="18" charset="0"/>
                          </a:rPr>
                        </m:ctrlPr>
                      </m:dPr>
                      <m:e>
                        <m:r>
                          <a:rPr lang="de-AT" sz="3400" b="0" i="1" smtClean="0">
                            <a:solidFill>
                              <a:schemeClr val="bg1">
                                <a:lumMod val="75000"/>
                              </a:schemeClr>
                            </a:solidFill>
                            <a:latin typeface="Cambria Math" panose="02040503050406030204" pitchFamily="18" charset="0"/>
                          </a:rPr>
                          <m:t>𝑖𝑛</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𝑑𝑖𝑒𝑠𝑒𝑚</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𝐵𝑢𝑐h</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𝑤𝑒𝑛𝑛</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𝑖𝑚</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𝑍𝑢𝑠𝑎𝑚𝑚𝑒𝑛h𝑎𝑛𝑔</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𝑚𝑖𝑡</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𝐿𝑒h𝑟𝑒𝑛</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𝑣𝑒𝑟𝑤𝑒𝑛𝑑𝑒𝑡</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𝑚𝑖𝑡</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𝑅𝑒𝑔𝑖𝑠𝑠𝑒𝑢𝑟</m:t>
                        </m:r>
                        <m:r>
                          <a:rPr lang="de-AT" sz="3400" b="0" i="1" smtClean="0">
                            <a:solidFill>
                              <a:schemeClr val="bg1">
                                <a:lumMod val="75000"/>
                              </a:schemeClr>
                            </a:solidFill>
                            <a:latin typeface="Cambria Math" panose="02040503050406030204" pitchFamily="18" charset="0"/>
                          </a:rPr>
                          <m:t>“ ü</m:t>
                        </m:r>
                        <m:r>
                          <a:rPr lang="de-AT" sz="3400" b="0" i="1" smtClean="0">
                            <a:solidFill>
                              <a:schemeClr val="bg1">
                                <a:lumMod val="75000"/>
                              </a:schemeClr>
                            </a:solidFill>
                            <a:latin typeface="Cambria Math" panose="02040503050406030204" pitchFamily="18" charset="0"/>
                          </a:rPr>
                          <m:t>𝑏𝑒𝑟𝑠𝑒𝑡𝑧𝑡</m:t>
                        </m:r>
                        <m:r>
                          <a:rPr lang="de-AT" sz="3400" b="0" i="1" smtClean="0">
                            <a:solidFill>
                              <a:schemeClr val="bg1">
                                <a:lumMod val="75000"/>
                              </a:schemeClr>
                            </a:solidFill>
                            <a:latin typeface="Cambria Math" panose="02040503050406030204" pitchFamily="18" charset="0"/>
                          </a:rPr>
                          <m:t>;</m:t>
                        </m:r>
                        <m:r>
                          <a:rPr lang="de-AT" sz="3400" b="0" i="1" smtClean="0">
                            <a:solidFill>
                              <a:schemeClr val="bg1">
                                <a:lumMod val="75000"/>
                              </a:schemeClr>
                            </a:solidFill>
                            <a:latin typeface="Cambria Math" panose="02040503050406030204" pitchFamily="18" charset="0"/>
                          </a:rPr>
                          <m:t>𝐴𝑛𝑚</m:t>
                        </m:r>
                        <m:r>
                          <a:rPr lang="de-AT" sz="3400" b="0" i="1" smtClean="0">
                            <a:solidFill>
                              <a:schemeClr val="bg1">
                                <a:lumMod val="75000"/>
                              </a:schemeClr>
                            </a:solidFill>
                            <a:latin typeface="Cambria Math" panose="02040503050406030204" pitchFamily="18" charset="0"/>
                          </a:rPr>
                          <m:t>. </m:t>
                        </m:r>
                        <m:r>
                          <a:rPr lang="de-AT" sz="3400" b="0" i="1" smtClean="0">
                            <a:solidFill>
                              <a:schemeClr val="bg1">
                                <a:lumMod val="75000"/>
                              </a:schemeClr>
                            </a:solidFill>
                            <a:latin typeface="Cambria Math" panose="02040503050406030204" pitchFamily="18" charset="0"/>
                          </a:rPr>
                          <m:t>𝑑</m:t>
                        </m:r>
                        <m:r>
                          <a:rPr lang="de-AT" sz="3400" b="0" i="1" smtClean="0">
                            <a:solidFill>
                              <a:schemeClr val="bg1">
                                <a:lumMod val="75000"/>
                              </a:schemeClr>
                            </a:solidFill>
                            <a:latin typeface="Cambria Math" panose="02040503050406030204" pitchFamily="18" charset="0"/>
                          </a:rPr>
                          <m:t>. Ü</m:t>
                        </m:r>
                        <m:r>
                          <a:rPr lang="de-AT" sz="3400" b="0" i="1" smtClean="0">
                            <a:solidFill>
                              <a:schemeClr val="bg1">
                                <a:lumMod val="75000"/>
                              </a:schemeClr>
                            </a:solidFill>
                            <a:latin typeface="Cambria Math" panose="02040503050406030204" pitchFamily="18" charset="0"/>
                          </a:rPr>
                          <m:t>𝑏𝑒𝑟𝑠</m:t>
                        </m:r>
                        <m:r>
                          <a:rPr lang="de-AT" sz="3400" b="0" i="1" smtClean="0">
                            <a:solidFill>
                              <a:schemeClr val="bg1">
                                <a:lumMod val="75000"/>
                              </a:schemeClr>
                            </a:solidFill>
                            <a:latin typeface="Cambria Math" panose="02040503050406030204" pitchFamily="18" charset="0"/>
                          </a:rPr>
                          <m:t>.</m:t>
                        </m:r>
                      </m:e>
                    </m:d>
                  </m:oMath>
                </a14:m>
                <a:r>
                  <a:rPr lang="de-AT" sz="3400" i="1" dirty="0">
                    <a:solidFill>
                      <a:schemeClr val="bg1">
                        <a:lumMod val="75000"/>
                      </a:schemeClr>
                    </a:solidFill>
                  </a:rPr>
                  <a:t> </a:t>
                </a:r>
              </a:p>
              <a:p>
                <a:pPr>
                  <a:lnSpc>
                    <a:spcPct val="170000"/>
                  </a:lnSpc>
                  <a:spcAft>
                    <a:spcPts val="600"/>
                  </a:spcAft>
                </a:pPr>
                <a:r>
                  <a:rPr lang="de-AT" sz="3400" i="1" dirty="0">
                    <a:solidFill>
                      <a:schemeClr val="bg1">
                        <a:lumMod val="75000"/>
                      </a:schemeClr>
                    </a:solidFill>
                  </a:rPr>
                  <a:t>ist biochemisch betrachtet eine Verbindung, die für eine Änderung sorgt oder „die Aktivität eines Enzyms oder eines Proteins steigert, das die Produktion eines Genprodukts in der DANN-Transkription erhöht“. Dieser Begriff beinhaltet Aktion, Wirkung und Steigerung – und ist somit eine überaus geeignete Metapher für die Beschreibung der Rolle der Lehrperson. Die andere Rolle ist die des „</a:t>
                </a:r>
                <a:r>
                  <a:rPr lang="de-AT" sz="3400" i="1" dirty="0" err="1">
                    <a:solidFill>
                      <a:schemeClr val="bg1">
                        <a:lumMod val="75000"/>
                      </a:schemeClr>
                    </a:solidFill>
                  </a:rPr>
                  <a:t>Evaluators</a:t>
                </a:r>
                <a:r>
                  <a:rPr lang="de-AT" sz="3400" i="1" dirty="0">
                    <a:solidFill>
                      <a:schemeClr val="bg1">
                        <a:lumMod val="75000"/>
                      </a:schemeClr>
                    </a:solidFill>
                  </a:rPr>
                  <a:t>“, bei der die Lehrperson gebeten wird, auf den Wert und den Vorzug der </a:t>
                </a:r>
                <a:r>
                  <a:rPr lang="de-AT" sz="3400" i="1" dirty="0" err="1">
                    <a:solidFill>
                      <a:schemeClr val="bg1">
                        <a:lumMod val="75000"/>
                      </a:schemeClr>
                    </a:solidFill>
                  </a:rPr>
                  <a:t>Atkvierung</a:t>
                </a:r>
                <a:r>
                  <a:rPr lang="de-AT" sz="3400" i="1" dirty="0">
                    <a:solidFill>
                      <a:schemeClr val="bg1">
                        <a:lumMod val="75000"/>
                      </a:schemeClr>
                    </a:solidFill>
                  </a:rPr>
                  <a:t> achten. Indem sie die Grundauffassung haben, dass die fundamentale Rolle die des </a:t>
                </a:r>
                <a:r>
                  <a:rPr lang="de-AT" sz="3400" i="1" dirty="0" err="1">
                    <a:solidFill>
                      <a:schemeClr val="bg1">
                        <a:lumMod val="75000"/>
                      </a:schemeClr>
                    </a:solidFill>
                  </a:rPr>
                  <a:t>Evaluators</a:t>
                </a:r>
                <a:r>
                  <a:rPr lang="de-AT" sz="3400" i="1" dirty="0">
                    <a:solidFill>
                      <a:schemeClr val="bg1">
                        <a:lumMod val="75000"/>
                      </a:schemeClr>
                    </a:solidFill>
                  </a:rPr>
                  <a:t> und Regisseurs (‚</a:t>
                </a:r>
                <a:r>
                  <a:rPr lang="de-AT" sz="3400" i="1" dirty="0" err="1">
                    <a:solidFill>
                      <a:schemeClr val="bg1">
                        <a:lumMod val="75000"/>
                      </a:schemeClr>
                    </a:solidFill>
                  </a:rPr>
                  <a:t>activator</a:t>
                </a:r>
                <a:r>
                  <a:rPr lang="de-AT" sz="3400" i="1" dirty="0">
                    <a:solidFill>
                      <a:schemeClr val="bg1">
                        <a:lumMod val="75000"/>
                      </a:schemeClr>
                    </a:solidFill>
                  </a:rPr>
                  <a:t>“) ist, sind die Lehrpersonen dann mehr konzentriert auf ihre Wirkung auf alle Schülerinnen und Schüler, mehr konzentriert auf die Qualität der Outcomes, die sie erzielen wollen, und sie befinden sich in der Position, ihren Effekt mehr im Sinne der Konsequenzen für die Schülerinnen und Schüler zu sehen als darin, den Lehrplan abzuarbeiten, dass alle Schülerinnen und Schüler die Tests bestehen und dass sie exzellente Unterrichtsstunden mit die Beteiligung fördernder Aktivitäten durchzuführen.</a:t>
                </a:r>
                <a:endParaRPr lang="en-US" sz="3400" i="1" dirty="0">
                  <a:solidFill>
                    <a:schemeClr val="bg1">
                      <a:lumMod val="75000"/>
                    </a:schemeClr>
                  </a:solidFill>
                </a:endParaRPr>
              </a:p>
              <a:p>
                <a:pPr>
                  <a:lnSpc>
                    <a:spcPct val="170000"/>
                  </a:lnSpc>
                  <a:spcAft>
                    <a:spcPts val="600"/>
                  </a:spcAft>
                </a:pPr>
                <a:r>
                  <a:rPr lang="en-US" sz="2000" dirty="0">
                    <a:solidFill>
                      <a:schemeClr val="tx1">
                        <a:lumMod val="75000"/>
                        <a:lumOff val="25000"/>
                      </a:schemeClr>
                    </a:solidFill>
                  </a:rPr>
                  <a:t>Quelle</a:t>
                </a:r>
                <a:r>
                  <a:rPr lang="en-US" sz="2000" dirty="0"/>
                  <a:t>: </a:t>
                </a:r>
                <a:r>
                  <a:rPr lang="en-US" sz="2000" dirty="0">
                    <a:hlinkClick r:id="rId3"/>
                  </a:rPr>
                  <a:t>Hattie, J</a:t>
                </a:r>
                <a:r>
                  <a:rPr lang="en-US" sz="2000" dirty="0"/>
                  <a:t>.( 2014) </a:t>
                </a:r>
                <a:r>
                  <a:rPr lang="en-US" sz="2000" dirty="0" err="1"/>
                  <a:t>übersetzt</a:t>
                </a:r>
                <a:r>
                  <a:rPr lang="en-US" sz="2000" dirty="0"/>
                  <a:t> von </a:t>
                </a:r>
                <a:r>
                  <a:rPr lang="en-US" sz="2000" dirty="0" err="1">
                    <a:hlinkClick r:id="rId4"/>
                  </a:rPr>
                  <a:t>Beywl</a:t>
                </a:r>
                <a:r>
                  <a:rPr lang="en-US" sz="2000" dirty="0">
                    <a:hlinkClick r:id="rId4"/>
                  </a:rPr>
                  <a:t>, W.</a:t>
                </a:r>
                <a:r>
                  <a:rPr lang="en-US" sz="2000" dirty="0"/>
                  <a:t>; </a:t>
                </a:r>
                <a:r>
                  <a:rPr lang="en-US" sz="2000" dirty="0" err="1">
                    <a:hlinkClick r:id="rId5"/>
                  </a:rPr>
                  <a:t>Zierer</a:t>
                </a:r>
                <a:r>
                  <a:rPr lang="en-US" sz="2000" dirty="0">
                    <a:hlinkClick r:id="rId5"/>
                  </a:rPr>
                  <a:t>, K</a:t>
                </a:r>
                <a:r>
                  <a:rPr lang="en-US" sz="2000" dirty="0"/>
                  <a:t>. </a:t>
                </a:r>
                <a:r>
                  <a:rPr lang="en-US" sz="2000" dirty="0">
                    <a:solidFill>
                      <a:schemeClr val="tx1">
                        <a:lumMod val="75000"/>
                        <a:lumOff val="25000"/>
                      </a:schemeClr>
                    </a:solidFill>
                  </a:rPr>
                  <a:t>(2010): </a:t>
                </a:r>
                <a:r>
                  <a:rPr lang="en-US" sz="2000" dirty="0" err="1">
                    <a:solidFill>
                      <a:schemeClr val="tx1">
                        <a:lumMod val="75000"/>
                        <a:lumOff val="25000"/>
                      </a:schemeClr>
                    </a:solidFill>
                  </a:rPr>
                  <a:t>Lernen</a:t>
                </a:r>
                <a:r>
                  <a:rPr lang="en-US" sz="2000" dirty="0">
                    <a:solidFill>
                      <a:schemeClr val="tx1">
                        <a:lumMod val="75000"/>
                        <a:lumOff val="25000"/>
                      </a:schemeClr>
                    </a:solidFill>
                  </a:rPr>
                  <a:t> </a:t>
                </a:r>
                <a:r>
                  <a:rPr lang="en-US" sz="2000" dirty="0" err="1">
                    <a:solidFill>
                      <a:schemeClr val="tx1">
                        <a:lumMod val="75000"/>
                        <a:lumOff val="25000"/>
                      </a:schemeClr>
                    </a:solidFill>
                  </a:rPr>
                  <a:t>sichtbar</a:t>
                </a:r>
                <a:r>
                  <a:rPr lang="en-US" sz="2000" dirty="0">
                    <a:solidFill>
                      <a:schemeClr val="tx1">
                        <a:lumMod val="75000"/>
                        <a:lumOff val="25000"/>
                      </a:schemeClr>
                    </a:solidFill>
                  </a:rPr>
                  <a:t> </a:t>
                </a:r>
                <a:r>
                  <a:rPr lang="en-US" sz="2000" dirty="0" err="1">
                    <a:solidFill>
                      <a:schemeClr val="tx1">
                        <a:lumMod val="75000"/>
                        <a:lumOff val="25000"/>
                      </a:schemeClr>
                    </a:solidFill>
                  </a:rPr>
                  <a:t>machen</a:t>
                </a:r>
                <a:r>
                  <a:rPr lang="en-US" sz="2000" dirty="0">
                    <a:solidFill>
                      <a:schemeClr val="tx1">
                        <a:lumMod val="75000"/>
                        <a:lumOff val="25000"/>
                      </a:schemeClr>
                    </a:solidFill>
                  </a:rPr>
                  <a:t> </a:t>
                </a:r>
                <a:r>
                  <a:rPr lang="en-US" sz="2000" dirty="0" err="1">
                    <a:solidFill>
                      <a:schemeClr val="tx1">
                        <a:lumMod val="75000"/>
                        <a:lumOff val="25000"/>
                      </a:schemeClr>
                    </a:solidFill>
                  </a:rPr>
                  <a:t>für</a:t>
                </a:r>
                <a:r>
                  <a:rPr lang="en-US" sz="2000" dirty="0">
                    <a:solidFill>
                      <a:schemeClr val="tx1">
                        <a:lumMod val="75000"/>
                        <a:lumOff val="25000"/>
                      </a:schemeClr>
                    </a:solidFill>
                  </a:rPr>
                  <a:t> </a:t>
                </a:r>
                <a:r>
                  <a:rPr lang="en-US" sz="2000" dirty="0" err="1">
                    <a:solidFill>
                      <a:schemeClr val="tx1">
                        <a:lumMod val="75000"/>
                        <a:lumOff val="25000"/>
                      </a:schemeClr>
                    </a:solidFill>
                  </a:rPr>
                  <a:t>Lehrpersonen</a:t>
                </a:r>
                <a:r>
                  <a:rPr lang="en-US" sz="2000" dirty="0">
                    <a:solidFill>
                      <a:schemeClr val="tx1">
                        <a:lumMod val="75000"/>
                        <a:lumOff val="25000"/>
                      </a:schemeClr>
                    </a:solidFill>
                  </a:rPr>
                  <a:t>. Schneider Verlag., S. 97</a:t>
                </a:r>
              </a:p>
              <a:p>
                <a:pPr>
                  <a:lnSpc>
                    <a:spcPct val="90000"/>
                  </a:lnSpc>
                  <a:spcAft>
                    <a:spcPts val="600"/>
                  </a:spcAft>
                </a:pPr>
                <a:endParaRPr lang="en-US" sz="1100" dirty="0"/>
              </a:p>
            </p:txBody>
          </p:sp>
        </mc:Choice>
        <mc:Fallback xmlns="">
          <p:sp>
            <p:nvSpPr>
              <p:cNvPr id="2" name="Rechteck 1">
                <a:extLst>
                  <a:ext uri="{FF2B5EF4-FFF2-40B4-BE49-F238E27FC236}">
                    <a16:creationId xmlns:a16="http://schemas.microsoft.com/office/drawing/2014/main" id="{3F90BF2F-AAC1-984B-AF98-90CF353F5782}"/>
                  </a:ext>
                </a:extLst>
              </p:cNvPr>
              <p:cNvSpPr>
                <a:spLocks noRot="1" noChangeAspect="1" noMove="1" noResize="1" noEditPoints="1" noAdjustHandles="1" noChangeArrowheads="1" noChangeShapeType="1" noTextEdit="1"/>
              </p:cNvSpPr>
              <p:nvPr/>
            </p:nvSpPr>
            <p:spPr>
              <a:xfrm>
                <a:off x="579528" y="-333703"/>
                <a:ext cx="10566650" cy="7672552"/>
              </a:xfrm>
              <a:prstGeom prst="rect">
                <a:avLst/>
              </a:prstGeom>
              <a:blipFill>
                <a:blip r:embed="rId6"/>
                <a:stretch>
                  <a:fillRect l="-240" r="-360"/>
                </a:stretch>
              </a:blipFill>
            </p:spPr>
            <p:txBody>
              <a:bodyPr/>
              <a:lstStyle/>
              <a:p>
                <a:r>
                  <a:rPr lang="de-DE">
                    <a:noFill/>
                  </a:rPr>
                  <a:t> </a:t>
                </a:r>
              </a:p>
            </p:txBody>
          </p:sp>
        </mc:Fallback>
      </mc:AlternateContent>
      <p:pic>
        <p:nvPicPr>
          <p:cNvPr id="4" name="Picture 2" descr="undefined">
            <a:extLst>
              <a:ext uri="{FF2B5EF4-FFF2-40B4-BE49-F238E27FC236}">
                <a16:creationId xmlns:a16="http://schemas.microsoft.com/office/drawing/2014/main" id="{AD55C92A-C9DB-2148-9096-A340A0963B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102" y="99086"/>
            <a:ext cx="1278727" cy="181379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BF97437-D71F-EF4B-B47F-D01B46C1E461}"/>
              </a:ext>
            </a:extLst>
          </p:cNvPr>
          <p:cNvSpPr txBox="1"/>
          <p:nvPr/>
        </p:nvSpPr>
        <p:spPr>
          <a:xfrm>
            <a:off x="3090041" y="2736716"/>
            <a:ext cx="7900237" cy="646331"/>
          </a:xfrm>
          <a:prstGeom prst="rect">
            <a:avLst/>
          </a:prstGeom>
          <a:solidFill>
            <a:srgbClr val="FFC000"/>
          </a:solidFill>
        </p:spPr>
        <p:txBody>
          <a:bodyPr wrap="square" rtlCol="0">
            <a:spAutoFit/>
          </a:bodyPr>
          <a:lstStyle/>
          <a:p>
            <a:r>
              <a:rPr lang="de-AT" i="1" dirty="0">
                <a:solidFill>
                  <a:srgbClr val="0070C0"/>
                </a:solidFill>
              </a:rPr>
              <a:t>Dieser Begriff beinhaltet Aktion, Wirkung und Steigerung – und ist somit eine überaus geeignete Metapher für die Beschreibung der Rolle der Lehrperson.</a:t>
            </a:r>
            <a:endParaRPr lang="de-DE" dirty="0">
              <a:solidFill>
                <a:srgbClr val="0070C0"/>
              </a:solidFill>
            </a:endParaRPr>
          </a:p>
        </p:txBody>
      </p:sp>
      <p:sp>
        <p:nvSpPr>
          <p:cNvPr id="5" name="Fußzeilenplatzhalter 3">
            <a:extLst>
              <a:ext uri="{FF2B5EF4-FFF2-40B4-BE49-F238E27FC236}">
                <a16:creationId xmlns:a16="http://schemas.microsoft.com/office/drawing/2014/main" id="{ADD2D197-3401-F428-C439-9CA7DDB429D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684622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0" name="Rectangle 13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14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E614FB1A-E020-6E44-B694-63984DA8BEB5}"/>
              </a:ext>
            </a:extLst>
          </p:cNvPr>
          <p:cNvSpPr>
            <a:spLocks noGrp="1"/>
          </p:cNvSpPr>
          <p:nvPr>
            <p:ph idx="1"/>
          </p:nvPr>
        </p:nvSpPr>
        <p:spPr>
          <a:xfrm>
            <a:off x="573434" y="2333962"/>
            <a:ext cx="11376828" cy="4059856"/>
          </a:xfrm>
        </p:spPr>
        <p:txBody>
          <a:bodyPr anchor="ctr">
            <a:noAutofit/>
          </a:bodyPr>
          <a:lstStyle/>
          <a:p>
            <a:pPr marL="0" indent="0">
              <a:lnSpc>
                <a:spcPct val="170000"/>
              </a:lnSpc>
              <a:buNone/>
            </a:pPr>
            <a:r>
              <a:rPr lang="de-AT" sz="1400" dirty="0"/>
              <a:t>„</a:t>
            </a:r>
            <a:r>
              <a:rPr lang="de-AT" sz="1600" b="1" i="1" dirty="0">
                <a:solidFill>
                  <a:srgbClr val="0070C0"/>
                </a:solidFill>
              </a:rPr>
              <a:t>Regisseure leiten </a:t>
            </a:r>
            <a:r>
              <a:rPr lang="de-AT" sz="1600" i="1" dirty="0"/>
              <a:t>die Entstehung von Filmen, TV-Serien, Musikvideos, sozusagen Film- und Fernsehproduktionen aller Art. Zudem </a:t>
            </a:r>
            <a:r>
              <a:rPr lang="de-AT" sz="1600" b="1" i="1" dirty="0">
                <a:solidFill>
                  <a:srgbClr val="0070C0"/>
                </a:solidFill>
              </a:rPr>
              <a:t>inszenieren</a:t>
            </a:r>
            <a:r>
              <a:rPr lang="de-AT" sz="1600" i="1" dirty="0"/>
              <a:t> sie im Bereich Theater Werke des Sprech- und Musiktheaters vom klassischen Theaterstück bis zum Musical. </a:t>
            </a:r>
            <a:br>
              <a:rPr lang="de-AT" sz="1600" i="1" dirty="0"/>
            </a:br>
            <a:r>
              <a:rPr lang="de-AT" sz="1600" i="1" dirty="0"/>
              <a:t>Der Regisseur sucht sich das komplette Filmteam zusammen, </a:t>
            </a:r>
            <a:r>
              <a:rPr lang="de-AT" sz="1600" b="1" i="1" dirty="0">
                <a:solidFill>
                  <a:srgbClr val="0070C0"/>
                </a:solidFill>
              </a:rPr>
              <a:t>dirigiert</a:t>
            </a:r>
            <a:r>
              <a:rPr lang="de-AT" sz="1600" i="1" dirty="0"/>
              <a:t> Schauspieler, </a:t>
            </a:r>
            <a:r>
              <a:rPr lang="de-AT" sz="1600" i="1" dirty="0">
                <a:solidFill>
                  <a:srgbClr val="0070C0"/>
                </a:solidFill>
              </a:rPr>
              <a:t>bestimmt, wohin die Kamera schwenkt oder beeinflusst Beleuchtung und Ausstattung</a:t>
            </a:r>
            <a:r>
              <a:rPr lang="de-AT" sz="1600" i="1" dirty="0"/>
              <a:t>. Doch die Arbeit am „Set“ oder im Theater macht nur einen Bruchteil seiner Arbeit aus. </a:t>
            </a:r>
            <a:r>
              <a:rPr lang="de-AT" sz="1600" b="1" i="1" dirty="0">
                <a:solidFill>
                  <a:srgbClr val="0070C0"/>
                </a:solidFill>
              </a:rPr>
              <a:t>Er sitzt vorher wochenlang am Drehbuch, analysiert die Rollen und erarbeitet sich ganz konkrete Vorstellungen</a:t>
            </a:r>
            <a:r>
              <a:rPr lang="de-AT" sz="1600" i="1" dirty="0"/>
              <a:t>. </a:t>
            </a:r>
            <a:r>
              <a:rPr lang="de-AT" sz="1600" i="1" dirty="0">
                <a:solidFill>
                  <a:srgbClr val="0070C0"/>
                </a:solidFill>
              </a:rPr>
              <a:t>Nach dem Dreh sitzt er bei der Filmproduktion nächtelang im Schneideraum</a:t>
            </a:r>
            <a:r>
              <a:rPr lang="de-AT" sz="1600" i="1" dirty="0"/>
              <a:t>. Zusätzlich befasst sich auch mit der Vermarktung eines Films oder Theaterstücks.</a:t>
            </a:r>
            <a:br>
              <a:rPr lang="de-AT" sz="1600" i="1" dirty="0"/>
            </a:br>
            <a:r>
              <a:rPr lang="de-AT" sz="1600" i="1" dirty="0">
                <a:solidFill>
                  <a:srgbClr val="0070C0"/>
                </a:solidFill>
              </a:rPr>
              <a:t>Ein Film oder Theaterstück bedeutet immer Teamarbeit</a:t>
            </a:r>
            <a:r>
              <a:rPr lang="de-AT" sz="1600" i="1" dirty="0"/>
              <a:t>. </a:t>
            </a:r>
            <a:r>
              <a:rPr lang="de-AT" sz="1600" b="1" i="1" dirty="0">
                <a:solidFill>
                  <a:srgbClr val="0070C0"/>
                </a:solidFill>
              </a:rPr>
              <a:t>Der Regisseur muss seine konkrete Vorstellung vom Film oder Theaterstück an seine Mitarbeiter, wie Kostümbildner, Kameraleute, Maskenbildner weitergeben, sie zu kreativer Leistung inspirieren, leiten und ihre Beiträge zu einem stimmigen Gesamtwerk koordinieren</a:t>
            </a:r>
            <a:r>
              <a:rPr lang="de-AT" sz="1600" i="1" dirty="0"/>
              <a:t>. Auch die endgültigen künstlerischen Entscheidungen trifft der Regisseur. Dies verlangt viel Einfühlungsvermögen und Kommunikationsgeschic</a:t>
            </a:r>
            <a:r>
              <a:rPr lang="de-AT" sz="1600" dirty="0"/>
              <a:t>k</a:t>
            </a:r>
            <a:r>
              <a:rPr lang="de-AT" sz="1400" dirty="0"/>
              <a:t>.“</a:t>
            </a:r>
            <a:endParaRPr lang="de-DE" sz="1400" dirty="0"/>
          </a:p>
          <a:p>
            <a:pPr marL="0" indent="0">
              <a:lnSpc>
                <a:spcPct val="170000"/>
              </a:lnSpc>
              <a:buNone/>
            </a:pPr>
            <a:r>
              <a:rPr lang="de-DE" sz="1400" dirty="0"/>
              <a:t>                         </a:t>
            </a:r>
          </a:p>
        </p:txBody>
      </p:sp>
      <p:cxnSp>
        <p:nvCxnSpPr>
          <p:cNvPr id="146" name="Straight Connector 1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84210FF4-51B5-FE48-BF42-272CC43FE0C2}"/>
              </a:ext>
            </a:extLst>
          </p:cNvPr>
          <p:cNvSpPr/>
          <p:nvPr/>
        </p:nvSpPr>
        <p:spPr>
          <a:xfrm>
            <a:off x="609314" y="1107191"/>
            <a:ext cx="4517968" cy="584775"/>
          </a:xfrm>
          <a:prstGeom prst="rect">
            <a:avLst/>
          </a:prstGeom>
        </p:spPr>
        <p:txBody>
          <a:bodyPr wrap="none">
            <a:spAutoFit/>
          </a:bodyPr>
          <a:lstStyle/>
          <a:p>
            <a:r>
              <a:rPr lang="de-DE" sz="3200" dirty="0">
                <a:solidFill>
                  <a:schemeClr val="tx1">
                    <a:lumMod val="85000"/>
                    <a:lumOff val="15000"/>
                  </a:schemeClr>
                </a:solidFill>
              </a:rPr>
              <a:t>Was macht ein Regisseur?</a:t>
            </a:r>
          </a:p>
        </p:txBody>
      </p:sp>
      <p:sp>
        <p:nvSpPr>
          <p:cNvPr id="16" name="Textfeld 15">
            <a:extLst>
              <a:ext uri="{FF2B5EF4-FFF2-40B4-BE49-F238E27FC236}">
                <a16:creationId xmlns:a16="http://schemas.microsoft.com/office/drawing/2014/main" id="{F50A585D-CC67-374E-B252-C9A206B10423}"/>
              </a:ext>
            </a:extLst>
          </p:cNvPr>
          <p:cNvSpPr txBox="1"/>
          <p:nvPr/>
        </p:nvSpPr>
        <p:spPr>
          <a:xfrm>
            <a:off x="5263365" y="6122910"/>
            <a:ext cx="6274675" cy="246221"/>
          </a:xfrm>
          <a:prstGeom prst="rect">
            <a:avLst/>
          </a:prstGeom>
          <a:noFill/>
        </p:spPr>
        <p:txBody>
          <a:bodyPr wrap="square" rtlCol="0">
            <a:spAutoFit/>
          </a:bodyPr>
          <a:lstStyle/>
          <a:p>
            <a:r>
              <a:rPr lang="de-DE" sz="1000" dirty="0">
                <a:solidFill>
                  <a:schemeClr val="tx1">
                    <a:lumMod val="75000"/>
                    <a:lumOff val="25000"/>
                  </a:schemeClr>
                </a:solidFill>
              </a:rPr>
              <a:t>Quelle: https://</a:t>
            </a:r>
            <a:r>
              <a:rPr lang="de-DE" sz="1000" dirty="0" err="1">
                <a:solidFill>
                  <a:schemeClr val="tx1">
                    <a:lumMod val="75000"/>
                    <a:lumOff val="25000"/>
                  </a:schemeClr>
                </a:solidFill>
              </a:rPr>
              <a:t>www.bildungsmarkt-sachsen.de</a:t>
            </a:r>
            <a:r>
              <a:rPr lang="de-DE" sz="1000" dirty="0">
                <a:solidFill>
                  <a:schemeClr val="tx1">
                    <a:lumMod val="75000"/>
                    <a:lumOff val="25000"/>
                  </a:schemeClr>
                </a:solidFill>
              </a:rPr>
              <a:t>/</a:t>
            </a:r>
            <a:r>
              <a:rPr lang="de-DE" sz="1000" dirty="0" err="1">
                <a:solidFill>
                  <a:schemeClr val="tx1">
                    <a:lumMod val="75000"/>
                    <a:lumOff val="25000"/>
                  </a:schemeClr>
                </a:solidFill>
              </a:rPr>
              <a:t>berufelexikon</a:t>
            </a:r>
            <a:r>
              <a:rPr lang="de-DE" sz="1000" dirty="0">
                <a:solidFill>
                  <a:schemeClr val="tx1">
                    <a:lumMod val="75000"/>
                    <a:lumOff val="25000"/>
                  </a:schemeClr>
                </a:solidFill>
              </a:rPr>
              <a:t>/</a:t>
            </a:r>
            <a:r>
              <a:rPr lang="de-DE" sz="1000" dirty="0" err="1">
                <a:solidFill>
                  <a:schemeClr val="tx1">
                    <a:lumMod val="75000"/>
                    <a:lumOff val="25000"/>
                  </a:schemeClr>
                </a:solidFill>
              </a:rPr>
              <a:t>berufsbild</a:t>
            </a:r>
            <a:r>
              <a:rPr lang="de-DE" sz="1000" dirty="0">
                <a:solidFill>
                  <a:schemeClr val="tx1">
                    <a:lumMod val="75000"/>
                    <a:lumOff val="25000"/>
                  </a:schemeClr>
                </a:solidFill>
              </a:rPr>
              <a:t>/beruf/</a:t>
            </a:r>
            <a:r>
              <a:rPr lang="de-DE" sz="1000" dirty="0" err="1">
                <a:solidFill>
                  <a:schemeClr val="tx1">
                    <a:lumMod val="75000"/>
                    <a:lumOff val="25000"/>
                  </a:schemeClr>
                </a:solidFill>
              </a:rPr>
              <a:t>regisseur</a:t>
            </a:r>
            <a:r>
              <a:rPr lang="de-DE" sz="1000" dirty="0">
                <a:solidFill>
                  <a:schemeClr val="tx1">
                    <a:lumMod val="75000"/>
                    <a:lumOff val="25000"/>
                  </a:schemeClr>
                </a:solidFill>
              </a:rPr>
              <a:t>/id:100020100000012463</a:t>
            </a:r>
          </a:p>
        </p:txBody>
      </p:sp>
      <p:pic>
        <p:nvPicPr>
          <p:cNvPr id="1026" name="Picture 2" descr="Lehrstuhl Regisseur, Film Klöppel Und Einem Megaphon Auf Weißem  Hintergrund. Lizenzfreie Fotos, Bilder Und Stock Fotografie. Image 13127061.">
            <a:extLst>
              <a:ext uri="{FF2B5EF4-FFF2-40B4-BE49-F238E27FC236}">
                <a16:creationId xmlns:a16="http://schemas.microsoft.com/office/drawing/2014/main" id="{C3520C49-C8B6-7547-9FCA-2732FE400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440" y="37704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a:extLst>
              <a:ext uri="{FF2B5EF4-FFF2-40B4-BE49-F238E27FC236}">
                <a16:creationId xmlns:a16="http://schemas.microsoft.com/office/drawing/2014/main" id="{9D61E1E8-DCFF-20B7-10B5-EA9EA3B71E2A}"/>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897819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9" name="Rectangle 3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3F90BF2F-AAC1-984B-AF98-90CF353F5782}"/>
                  </a:ext>
                </a:extLst>
              </p:cNvPr>
              <p:cNvSpPr/>
              <p:nvPr/>
            </p:nvSpPr>
            <p:spPr>
              <a:xfrm>
                <a:off x="579528" y="-333703"/>
                <a:ext cx="10566650" cy="7672552"/>
              </a:xfrm>
              <a:prstGeom prst="rect">
                <a:avLst/>
              </a:prstGeom>
            </p:spPr>
            <p:txBody>
              <a:bodyPr vert="horz" lIns="91440" tIns="45720" rIns="91440" bIns="45720" rtlCol="0" anchor="ctr">
                <a:normAutofit fontScale="47500" lnSpcReduction="20000"/>
              </a:bodyPr>
              <a:lstStyle/>
              <a:p>
                <a:pPr>
                  <a:lnSpc>
                    <a:spcPct val="170000"/>
                  </a:lnSpc>
                  <a:spcAft>
                    <a:spcPts val="600"/>
                  </a:spcAft>
                </a:pPr>
                <a:r>
                  <a:rPr lang="en-US" sz="2900" i="1" dirty="0">
                    <a:solidFill>
                      <a:schemeClr val="tx1">
                        <a:lumMod val="75000"/>
                        <a:lumOff val="25000"/>
                      </a:schemeClr>
                    </a:solidFill>
                  </a:rPr>
                  <a:t>“</a:t>
                </a:r>
                <a:r>
                  <a:rPr lang="en-US" sz="3400" i="1" dirty="0">
                    <a:solidFill>
                      <a:schemeClr val="tx1">
                        <a:lumMod val="75000"/>
                        <a:lumOff val="25000"/>
                      </a:schemeClr>
                    </a:solidFill>
                  </a:rPr>
                  <a:t>Ein </a:t>
                </a:r>
                <a:r>
                  <a:rPr lang="en-US" sz="3400" i="1" dirty="0" err="1">
                    <a:solidFill>
                      <a:schemeClr val="tx1">
                        <a:lumMod val="75000"/>
                        <a:lumOff val="25000"/>
                      </a:schemeClr>
                    </a:solidFill>
                  </a:rPr>
                  <a:t>Aktivator</a:t>
                </a:r>
                <a:r>
                  <a:rPr lang="en-US" sz="3400" i="1" dirty="0">
                    <a:solidFill>
                      <a:schemeClr val="tx1">
                        <a:lumMod val="75000"/>
                        <a:lumOff val="25000"/>
                      </a:schemeClr>
                    </a:solidFill>
                  </a:rPr>
                  <a:t> (‘activator’) </a:t>
                </a:r>
                <a14:m>
                  <m:oMath xmlns:m="http://schemas.openxmlformats.org/officeDocument/2006/math">
                    <m:d>
                      <m:dPr>
                        <m:begChr m:val="⌈"/>
                        <m:endChr m:val="⌉"/>
                        <m:ctrlPr>
                          <a:rPr lang="en-US" sz="3400" i="1" smtClean="0">
                            <a:solidFill>
                              <a:schemeClr val="tx1">
                                <a:lumMod val="75000"/>
                                <a:lumOff val="25000"/>
                              </a:schemeClr>
                            </a:solidFill>
                            <a:latin typeface="Cambria Math" panose="02040503050406030204" pitchFamily="18" charset="0"/>
                          </a:rPr>
                        </m:ctrlPr>
                      </m:dPr>
                      <m:e>
                        <m:r>
                          <a:rPr lang="de-AT" sz="3400" b="0" i="1" smtClean="0">
                            <a:solidFill>
                              <a:schemeClr val="tx1">
                                <a:lumMod val="75000"/>
                                <a:lumOff val="25000"/>
                              </a:schemeClr>
                            </a:solidFill>
                            <a:latin typeface="Cambria Math" panose="02040503050406030204" pitchFamily="18" charset="0"/>
                          </a:rPr>
                          <m:t>𝑖𝑛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𝑑𝑖𝑒𝑠𝑒𝑚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𝐵𝑢𝑐h</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𝑤𝑒𝑛𝑛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𝑖𝑚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𝑍𝑢𝑠𝑎𝑚𝑚𝑒𝑛h𝑎𝑛𝑔</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𝑚𝑖𝑡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𝐿𝑒h𝑟𝑒𝑛</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𝑣𝑒𝑟𝑤𝑒𝑛𝑑𝑒𝑡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𝑚𝑖𝑡</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𝑅𝑒𝑔𝑖𝑠𝑠𝑒𝑢𝑟</m:t>
                        </m:r>
                        <m:r>
                          <a:rPr lang="de-AT" sz="3400" b="0" i="1" smtClean="0">
                            <a:solidFill>
                              <a:schemeClr val="tx1">
                                <a:lumMod val="75000"/>
                                <a:lumOff val="25000"/>
                              </a:schemeClr>
                            </a:solidFill>
                            <a:latin typeface="Cambria Math" panose="02040503050406030204" pitchFamily="18" charset="0"/>
                          </a:rPr>
                          <m:t>“ ü</m:t>
                        </m:r>
                        <m:r>
                          <a:rPr lang="de-AT" sz="3400" b="0" i="1" smtClean="0">
                            <a:solidFill>
                              <a:schemeClr val="tx1">
                                <a:lumMod val="75000"/>
                                <a:lumOff val="25000"/>
                              </a:schemeClr>
                            </a:solidFill>
                            <a:latin typeface="Cambria Math" panose="02040503050406030204" pitchFamily="18" charset="0"/>
                          </a:rPr>
                          <m:t>𝑏𝑒𝑟𝑠𝑒𝑡𝑧𝑡</m:t>
                        </m:r>
                        <m:r>
                          <a:rPr lang="de-AT" sz="3400" b="0" i="1" smtClean="0">
                            <a:solidFill>
                              <a:schemeClr val="tx1">
                                <a:lumMod val="75000"/>
                                <a:lumOff val="25000"/>
                              </a:schemeClr>
                            </a:solidFill>
                            <a:latin typeface="Cambria Math" panose="02040503050406030204" pitchFamily="18" charset="0"/>
                          </a:rPr>
                          <m:t>;</m:t>
                        </m:r>
                        <m:r>
                          <a:rPr lang="de-AT" sz="3400" b="0" i="1" smtClean="0">
                            <a:solidFill>
                              <a:schemeClr val="tx1">
                                <a:lumMod val="75000"/>
                                <a:lumOff val="25000"/>
                              </a:schemeClr>
                            </a:solidFill>
                            <a:latin typeface="Cambria Math" panose="02040503050406030204" pitchFamily="18" charset="0"/>
                          </a:rPr>
                          <m:t>𝐴𝑛𝑚</m:t>
                        </m:r>
                        <m:r>
                          <a:rPr lang="de-AT" sz="3400" b="0" i="1" smtClean="0">
                            <a:solidFill>
                              <a:schemeClr val="tx1">
                                <a:lumMod val="75000"/>
                                <a:lumOff val="25000"/>
                              </a:schemeClr>
                            </a:solidFill>
                            <a:latin typeface="Cambria Math" panose="02040503050406030204" pitchFamily="18" charset="0"/>
                          </a:rPr>
                          <m:t>. </m:t>
                        </m:r>
                        <m:r>
                          <a:rPr lang="de-AT" sz="3400" b="0" i="1" smtClean="0">
                            <a:solidFill>
                              <a:schemeClr val="tx1">
                                <a:lumMod val="75000"/>
                                <a:lumOff val="25000"/>
                              </a:schemeClr>
                            </a:solidFill>
                            <a:latin typeface="Cambria Math" panose="02040503050406030204" pitchFamily="18" charset="0"/>
                          </a:rPr>
                          <m:t>𝑑</m:t>
                        </m:r>
                        <m:r>
                          <a:rPr lang="de-AT" sz="3400" b="0" i="1" smtClean="0">
                            <a:solidFill>
                              <a:schemeClr val="tx1">
                                <a:lumMod val="75000"/>
                                <a:lumOff val="25000"/>
                              </a:schemeClr>
                            </a:solidFill>
                            <a:latin typeface="Cambria Math" panose="02040503050406030204" pitchFamily="18" charset="0"/>
                          </a:rPr>
                          <m:t>. Ü</m:t>
                        </m:r>
                        <m:r>
                          <a:rPr lang="de-AT" sz="3400" b="0" i="1" smtClean="0">
                            <a:solidFill>
                              <a:schemeClr val="tx1">
                                <a:lumMod val="75000"/>
                                <a:lumOff val="25000"/>
                              </a:schemeClr>
                            </a:solidFill>
                            <a:latin typeface="Cambria Math" panose="02040503050406030204" pitchFamily="18" charset="0"/>
                          </a:rPr>
                          <m:t>𝑏𝑒𝑟𝑠</m:t>
                        </m:r>
                        <m:r>
                          <a:rPr lang="de-AT" sz="3400" b="0" i="1" smtClean="0">
                            <a:solidFill>
                              <a:schemeClr val="tx1">
                                <a:lumMod val="75000"/>
                                <a:lumOff val="25000"/>
                              </a:schemeClr>
                            </a:solidFill>
                            <a:latin typeface="Cambria Math" panose="02040503050406030204" pitchFamily="18" charset="0"/>
                          </a:rPr>
                          <m:t>.</m:t>
                        </m:r>
                      </m:e>
                    </m:d>
                  </m:oMath>
                </a14:m>
                <a:r>
                  <a:rPr lang="de-AT" sz="3400" i="1" dirty="0">
                    <a:solidFill>
                      <a:schemeClr val="tx1">
                        <a:lumMod val="75000"/>
                        <a:lumOff val="25000"/>
                      </a:schemeClr>
                    </a:solidFill>
                  </a:rPr>
                  <a:t> </a:t>
                </a:r>
              </a:p>
              <a:p>
                <a:pPr>
                  <a:lnSpc>
                    <a:spcPct val="170000"/>
                  </a:lnSpc>
                  <a:spcAft>
                    <a:spcPts val="600"/>
                  </a:spcAft>
                </a:pPr>
                <a:r>
                  <a:rPr lang="de-AT" sz="3400" i="1" dirty="0">
                    <a:solidFill>
                      <a:schemeClr val="tx1">
                        <a:lumMod val="75000"/>
                        <a:lumOff val="25000"/>
                      </a:schemeClr>
                    </a:solidFill>
                  </a:rPr>
                  <a:t>ist biochemisch betrachtet eine Verbindung, die für eine Änderung sorgt oder „die Aktivität eines Enzyms oder eines Proteins steigert, das die Produktion eines Genprodukts in der DANN-Transkription erhöht“. Dieser Begriff beinhaltet Aktion, Wirkung und Steigerung – und ist somit eine überaus geeignete Metapher für die Beschreibung der Rolle der Lehrperson. </a:t>
                </a:r>
                <a:r>
                  <a:rPr lang="de-AT" sz="3400" b="1" i="1" dirty="0">
                    <a:solidFill>
                      <a:schemeClr val="tx1">
                        <a:lumMod val="75000"/>
                        <a:lumOff val="25000"/>
                      </a:schemeClr>
                    </a:solidFill>
                  </a:rPr>
                  <a:t>Die andere Rolle ist die des „</a:t>
                </a:r>
                <a:r>
                  <a:rPr lang="de-AT" sz="3400" b="1" i="1" dirty="0" err="1">
                    <a:solidFill>
                      <a:schemeClr val="tx1">
                        <a:lumMod val="75000"/>
                        <a:lumOff val="25000"/>
                      </a:schemeClr>
                    </a:solidFill>
                  </a:rPr>
                  <a:t>Evaluators</a:t>
                </a:r>
                <a:r>
                  <a:rPr lang="de-AT" sz="3400" b="1" i="1" dirty="0">
                    <a:solidFill>
                      <a:schemeClr val="tx1">
                        <a:lumMod val="75000"/>
                        <a:lumOff val="25000"/>
                      </a:schemeClr>
                    </a:solidFill>
                  </a:rPr>
                  <a:t>“, bei der die Lehrperson gebeten wird, auf den Wert und den Vorzug der Aktivierung achten</a:t>
                </a:r>
                <a:r>
                  <a:rPr lang="de-AT" sz="3400" i="1" dirty="0">
                    <a:solidFill>
                      <a:schemeClr val="tx1">
                        <a:lumMod val="75000"/>
                        <a:lumOff val="25000"/>
                      </a:schemeClr>
                    </a:solidFill>
                  </a:rPr>
                  <a:t>. Indem sie die Grundauffassung haben, dass die fundamentale Rolle die des </a:t>
                </a:r>
                <a:r>
                  <a:rPr lang="de-AT" sz="3400" i="1" dirty="0" err="1">
                    <a:solidFill>
                      <a:schemeClr val="tx1">
                        <a:lumMod val="75000"/>
                        <a:lumOff val="25000"/>
                      </a:schemeClr>
                    </a:solidFill>
                  </a:rPr>
                  <a:t>Evaluators</a:t>
                </a:r>
                <a:r>
                  <a:rPr lang="de-AT" sz="3400" i="1" dirty="0">
                    <a:solidFill>
                      <a:schemeClr val="tx1">
                        <a:lumMod val="75000"/>
                        <a:lumOff val="25000"/>
                      </a:schemeClr>
                    </a:solidFill>
                  </a:rPr>
                  <a:t> und Regisseurs (‚</a:t>
                </a:r>
                <a:r>
                  <a:rPr lang="de-AT" sz="3400" i="1" dirty="0" err="1">
                    <a:solidFill>
                      <a:schemeClr val="tx1">
                        <a:lumMod val="75000"/>
                        <a:lumOff val="25000"/>
                      </a:schemeClr>
                    </a:solidFill>
                  </a:rPr>
                  <a:t>activator</a:t>
                </a:r>
                <a:r>
                  <a:rPr lang="de-AT" sz="3400" i="1" dirty="0">
                    <a:solidFill>
                      <a:schemeClr val="tx1">
                        <a:lumMod val="75000"/>
                        <a:lumOff val="25000"/>
                      </a:schemeClr>
                    </a:solidFill>
                  </a:rPr>
                  <a:t>“) ist, sind die Lehrpersonen dann mehr konzentriert auf ihre Wirkung auf alle Schülerinnen und Schüler, mehr konzentriert auf die Qualität der Outcomes, die sie erzielen wollen, und sie befinden sich in der Position, ihren Effekt mehr im Sinne der Konsequenzen für die Schülerinnen und Schüler zu sehen als darin, den Lehrplan abzuarbeiten, dass alle Schülerinnen und Schüler die Tests bestehen und dass sie exzellente Unterrichtsstunden mit die Beteiligung fördernder Aktivitäten durchzuführen.</a:t>
                </a:r>
                <a:endParaRPr lang="en-US" sz="3400" i="1" dirty="0">
                  <a:solidFill>
                    <a:schemeClr val="tx1">
                      <a:lumMod val="75000"/>
                      <a:lumOff val="25000"/>
                    </a:schemeClr>
                  </a:solidFill>
                </a:endParaRPr>
              </a:p>
              <a:p>
                <a:pPr>
                  <a:lnSpc>
                    <a:spcPct val="170000"/>
                  </a:lnSpc>
                  <a:spcAft>
                    <a:spcPts val="600"/>
                  </a:spcAft>
                </a:pPr>
                <a:r>
                  <a:rPr lang="en-US" sz="2000" dirty="0">
                    <a:solidFill>
                      <a:schemeClr val="tx1">
                        <a:lumMod val="75000"/>
                        <a:lumOff val="25000"/>
                      </a:schemeClr>
                    </a:solidFill>
                  </a:rPr>
                  <a:t>Quelle</a:t>
                </a:r>
                <a:r>
                  <a:rPr lang="en-US" sz="2000" dirty="0"/>
                  <a:t>: </a:t>
                </a:r>
                <a:r>
                  <a:rPr lang="en-US" sz="2000" dirty="0">
                    <a:hlinkClick r:id="rId3"/>
                  </a:rPr>
                  <a:t>Hattie, J</a:t>
                </a:r>
                <a:r>
                  <a:rPr lang="en-US" sz="2000" dirty="0"/>
                  <a:t>.( 2014) </a:t>
                </a:r>
                <a:r>
                  <a:rPr lang="en-US" sz="2000" dirty="0" err="1"/>
                  <a:t>übersetzt</a:t>
                </a:r>
                <a:r>
                  <a:rPr lang="en-US" sz="2000" dirty="0"/>
                  <a:t> von </a:t>
                </a:r>
                <a:r>
                  <a:rPr lang="en-US" sz="2000" dirty="0" err="1">
                    <a:hlinkClick r:id="rId4"/>
                  </a:rPr>
                  <a:t>Beywl</a:t>
                </a:r>
                <a:r>
                  <a:rPr lang="en-US" sz="2000" dirty="0">
                    <a:hlinkClick r:id="rId4"/>
                  </a:rPr>
                  <a:t>, W.</a:t>
                </a:r>
                <a:r>
                  <a:rPr lang="en-US" sz="2000" dirty="0"/>
                  <a:t>; </a:t>
                </a:r>
                <a:r>
                  <a:rPr lang="en-US" sz="2000" dirty="0" err="1">
                    <a:hlinkClick r:id="rId5"/>
                  </a:rPr>
                  <a:t>Zierer</a:t>
                </a:r>
                <a:r>
                  <a:rPr lang="en-US" sz="2000" dirty="0">
                    <a:hlinkClick r:id="rId5"/>
                  </a:rPr>
                  <a:t>, K</a:t>
                </a:r>
                <a:r>
                  <a:rPr lang="en-US" sz="2000" dirty="0"/>
                  <a:t>. </a:t>
                </a:r>
                <a:r>
                  <a:rPr lang="en-US" sz="2000" dirty="0">
                    <a:solidFill>
                      <a:schemeClr val="tx1">
                        <a:lumMod val="75000"/>
                        <a:lumOff val="25000"/>
                      </a:schemeClr>
                    </a:solidFill>
                  </a:rPr>
                  <a:t>(2010): </a:t>
                </a:r>
                <a:r>
                  <a:rPr lang="en-US" sz="2000" dirty="0" err="1">
                    <a:solidFill>
                      <a:schemeClr val="tx1">
                        <a:lumMod val="75000"/>
                        <a:lumOff val="25000"/>
                      </a:schemeClr>
                    </a:solidFill>
                  </a:rPr>
                  <a:t>Lernen</a:t>
                </a:r>
                <a:r>
                  <a:rPr lang="en-US" sz="2000" dirty="0">
                    <a:solidFill>
                      <a:schemeClr val="tx1">
                        <a:lumMod val="75000"/>
                        <a:lumOff val="25000"/>
                      </a:schemeClr>
                    </a:solidFill>
                  </a:rPr>
                  <a:t> </a:t>
                </a:r>
                <a:r>
                  <a:rPr lang="en-US" sz="2000" dirty="0" err="1">
                    <a:solidFill>
                      <a:schemeClr val="tx1">
                        <a:lumMod val="75000"/>
                        <a:lumOff val="25000"/>
                      </a:schemeClr>
                    </a:solidFill>
                  </a:rPr>
                  <a:t>sichtbar</a:t>
                </a:r>
                <a:r>
                  <a:rPr lang="en-US" sz="2000" dirty="0">
                    <a:solidFill>
                      <a:schemeClr val="tx1">
                        <a:lumMod val="75000"/>
                        <a:lumOff val="25000"/>
                      </a:schemeClr>
                    </a:solidFill>
                  </a:rPr>
                  <a:t> </a:t>
                </a:r>
                <a:r>
                  <a:rPr lang="en-US" sz="2000" dirty="0" err="1">
                    <a:solidFill>
                      <a:schemeClr val="tx1">
                        <a:lumMod val="75000"/>
                        <a:lumOff val="25000"/>
                      </a:schemeClr>
                    </a:solidFill>
                  </a:rPr>
                  <a:t>machen</a:t>
                </a:r>
                <a:r>
                  <a:rPr lang="en-US" sz="2000" dirty="0">
                    <a:solidFill>
                      <a:schemeClr val="tx1">
                        <a:lumMod val="75000"/>
                        <a:lumOff val="25000"/>
                      </a:schemeClr>
                    </a:solidFill>
                  </a:rPr>
                  <a:t> </a:t>
                </a:r>
                <a:r>
                  <a:rPr lang="en-US" sz="2000" dirty="0" err="1">
                    <a:solidFill>
                      <a:schemeClr val="tx1">
                        <a:lumMod val="75000"/>
                        <a:lumOff val="25000"/>
                      </a:schemeClr>
                    </a:solidFill>
                  </a:rPr>
                  <a:t>für</a:t>
                </a:r>
                <a:r>
                  <a:rPr lang="en-US" sz="2000" dirty="0">
                    <a:solidFill>
                      <a:schemeClr val="tx1">
                        <a:lumMod val="75000"/>
                        <a:lumOff val="25000"/>
                      </a:schemeClr>
                    </a:solidFill>
                  </a:rPr>
                  <a:t> </a:t>
                </a:r>
                <a:r>
                  <a:rPr lang="en-US" sz="2000" dirty="0" err="1">
                    <a:solidFill>
                      <a:schemeClr val="tx1">
                        <a:lumMod val="75000"/>
                        <a:lumOff val="25000"/>
                      </a:schemeClr>
                    </a:solidFill>
                  </a:rPr>
                  <a:t>Lehrpersonen</a:t>
                </a:r>
                <a:r>
                  <a:rPr lang="en-US" sz="2000" dirty="0">
                    <a:solidFill>
                      <a:schemeClr val="tx1">
                        <a:lumMod val="75000"/>
                        <a:lumOff val="25000"/>
                      </a:schemeClr>
                    </a:solidFill>
                  </a:rPr>
                  <a:t>. Schneider Verlag., S. 97</a:t>
                </a:r>
              </a:p>
              <a:p>
                <a:pPr>
                  <a:lnSpc>
                    <a:spcPct val="90000"/>
                  </a:lnSpc>
                  <a:spcAft>
                    <a:spcPts val="600"/>
                  </a:spcAft>
                </a:pPr>
                <a:endParaRPr lang="en-US" sz="1100" dirty="0"/>
              </a:p>
            </p:txBody>
          </p:sp>
        </mc:Choice>
        <mc:Fallback xmlns="">
          <p:sp>
            <p:nvSpPr>
              <p:cNvPr id="2" name="Rechteck 1">
                <a:extLst>
                  <a:ext uri="{FF2B5EF4-FFF2-40B4-BE49-F238E27FC236}">
                    <a16:creationId xmlns:a16="http://schemas.microsoft.com/office/drawing/2014/main" id="{3F90BF2F-AAC1-984B-AF98-90CF353F5782}"/>
                  </a:ext>
                </a:extLst>
              </p:cNvPr>
              <p:cNvSpPr>
                <a:spLocks noRot="1" noChangeAspect="1" noMove="1" noResize="1" noEditPoints="1" noAdjustHandles="1" noChangeArrowheads="1" noChangeShapeType="1" noTextEdit="1"/>
              </p:cNvSpPr>
              <p:nvPr/>
            </p:nvSpPr>
            <p:spPr>
              <a:xfrm>
                <a:off x="579528" y="-333703"/>
                <a:ext cx="10566650" cy="7672552"/>
              </a:xfrm>
              <a:prstGeom prst="rect">
                <a:avLst/>
              </a:prstGeom>
              <a:blipFill>
                <a:blip r:embed="rId6"/>
                <a:stretch>
                  <a:fillRect l="-240" r="-240"/>
                </a:stretch>
              </a:blipFill>
            </p:spPr>
            <p:txBody>
              <a:bodyPr/>
              <a:lstStyle/>
              <a:p>
                <a:r>
                  <a:rPr lang="de-DE">
                    <a:noFill/>
                  </a:rPr>
                  <a:t> </a:t>
                </a:r>
              </a:p>
            </p:txBody>
          </p:sp>
        </mc:Fallback>
      </mc:AlternateContent>
      <p:pic>
        <p:nvPicPr>
          <p:cNvPr id="4" name="Picture 2" descr="undefined">
            <a:extLst>
              <a:ext uri="{FF2B5EF4-FFF2-40B4-BE49-F238E27FC236}">
                <a16:creationId xmlns:a16="http://schemas.microsoft.com/office/drawing/2014/main" id="{AD55C92A-C9DB-2148-9096-A340A0963B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102" y="99086"/>
            <a:ext cx="1278727" cy="181379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Fußzeilenplatzhalter 3">
            <a:extLst>
              <a:ext uri="{FF2B5EF4-FFF2-40B4-BE49-F238E27FC236}">
                <a16:creationId xmlns:a16="http://schemas.microsoft.com/office/drawing/2014/main" id="{8DA7FA9B-B4CE-359B-0B31-6CEC5AEFAA74}"/>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868330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9" name="Rectangle 3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3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3F90BF2F-AAC1-984B-AF98-90CF353F5782}"/>
                  </a:ext>
                </a:extLst>
              </p:cNvPr>
              <p:cNvSpPr/>
              <p:nvPr/>
            </p:nvSpPr>
            <p:spPr>
              <a:xfrm>
                <a:off x="579528" y="-333703"/>
                <a:ext cx="10566650" cy="7672552"/>
              </a:xfrm>
              <a:prstGeom prst="rect">
                <a:avLst/>
              </a:prstGeom>
            </p:spPr>
            <p:txBody>
              <a:bodyPr vert="horz" lIns="91440" tIns="45720" rIns="91440" bIns="45720" rtlCol="0" anchor="ctr">
                <a:normAutofit fontScale="47500" lnSpcReduction="20000"/>
              </a:bodyPr>
              <a:lstStyle/>
              <a:p>
                <a:pPr>
                  <a:lnSpc>
                    <a:spcPct val="170000"/>
                  </a:lnSpc>
                  <a:spcAft>
                    <a:spcPts val="600"/>
                  </a:spcAft>
                </a:pPr>
                <a:r>
                  <a:rPr lang="en-US" sz="2900" i="1" dirty="0">
                    <a:solidFill>
                      <a:schemeClr val="bg1">
                        <a:lumMod val="65000"/>
                      </a:schemeClr>
                    </a:solidFill>
                  </a:rPr>
                  <a:t>“</a:t>
                </a:r>
                <a:r>
                  <a:rPr lang="en-US" sz="3400" i="1" dirty="0">
                    <a:solidFill>
                      <a:schemeClr val="bg1">
                        <a:lumMod val="65000"/>
                      </a:schemeClr>
                    </a:solidFill>
                  </a:rPr>
                  <a:t>Ein </a:t>
                </a:r>
                <a:r>
                  <a:rPr lang="en-US" sz="3400" i="1" dirty="0" err="1">
                    <a:solidFill>
                      <a:schemeClr val="bg1">
                        <a:lumMod val="65000"/>
                      </a:schemeClr>
                    </a:solidFill>
                  </a:rPr>
                  <a:t>Aktivator</a:t>
                </a:r>
                <a:r>
                  <a:rPr lang="en-US" sz="3400" i="1" dirty="0">
                    <a:solidFill>
                      <a:schemeClr val="bg1">
                        <a:lumMod val="65000"/>
                      </a:schemeClr>
                    </a:solidFill>
                  </a:rPr>
                  <a:t> (‘activator’) </a:t>
                </a:r>
                <a14:m>
                  <m:oMath xmlns:m="http://schemas.openxmlformats.org/officeDocument/2006/math">
                    <m:d>
                      <m:dPr>
                        <m:begChr m:val="⌈"/>
                        <m:endChr m:val="⌉"/>
                        <m:ctrlPr>
                          <a:rPr lang="en-US" sz="3400" i="1" smtClean="0">
                            <a:solidFill>
                              <a:schemeClr val="bg1">
                                <a:lumMod val="65000"/>
                              </a:schemeClr>
                            </a:solidFill>
                            <a:latin typeface="Cambria Math" panose="02040503050406030204" pitchFamily="18" charset="0"/>
                          </a:rPr>
                        </m:ctrlPr>
                      </m:dPr>
                      <m:e>
                        <m:r>
                          <a:rPr lang="de-AT" sz="3400" b="0" i="1" smtClean="0">
                            <a:solidFill>
                              <a:schemeClr val="bg1">
                                <a:lumMod val="65000"/>
                              </a:schemeClr>
                            </a:solidFill>
                            <a:latin typeface="Cambria Math" panose="02040503050406030204" pitchFamily="18" charset="0"/>
                          </a:rPr>
                          <m:t>𝑖𝑛</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𝑑𝑖𝑒𝑠𝑒𝑚</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𝐵𝑢𝑐h</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𝑤𝑒𝑛𝑛</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𝑖𝑚</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𝑍𝑢𝑠𝑎𝑚𝑚𝑒𝑛h𝑎𝑛𝑔</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𝑚𝑖𝑡</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𝐿𝑒h𝑟𝑒𝑛</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𝑣𝑒𝑟𝑤𝑒𝑛𝑑𝑒𝑡</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𝑚𝑖𝑡</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𝑅𝑒𝑔𝑖𝑠𝑠𝑒𝑢𝑟</m:t>
                        </m:r>
                        <m:r>
                          <a:rPr lang="de-AT" sz="3400" b="0" i="1" smtClean="0">
                            <a:solidFill>
                              <a:schemeClr val="bg1">
                                <a:lumMod val="65000"/>
                              </a:schemeClr>
                            </a:solidFill>
                            <a:latin typeface="Cambria Math" panose="02040503050406030204" pitchFamily="18" charset="0"/>
                          </a:rPr>
                          <m:t>“ ü</m:t>
                        </m:r>
                        <m:r>
                          <a:rPr lang="de-AT" sz="3400" b="0" i="1" smtClean="0">
                            <a:solidFill>
                              <a:schemeClr val="bg1">
                                <a:lumMod val="65000"/>
                              </a:schemeClr>
                            </a:solidFill>
                            <a:latin typeface="Cambria Math" panose="02040503050406030204" pitchFamily="18" charset="0"/>
                          </a:rPr>
                          <m:t>𝑏𝑒𝑟𝑠𝑒𝑡𝑧𝑡</m:t>
                        </m:r>
                        <m:r>
                          <a:rPr lang="de-AT" sz="3400" b="0" i="1" smtClean="0">
                            <a:solidFill>
                              <a:schemeClr val="bg1">
                                <a:lumMod val="65000"/>
                              </a:schemeClr>
                            </a:solidFill>
                            <a:latin typeface="Cambria Math" panose="02040503050406030204" pitchFamily="18" charset="0"/>
                          </a:rPr>
                          <m:t>;</m:t>
                        </m:r>
                        <m:r>
                          <a:rPr lang="de-AT" sz="3400" b="0" i="1" smtClean="0">
                            <a:solidFill>
                              <a:schemeClr val="bg1">
                                <a:lumMod val="65000"/>
                              </a:schemeClr>
                            </a:solidFill>
                            <a:latin typeface="Cambria Math" panose="02040503050406030204" pitchFamily="18" charset="0"/>
                          </a:rPr>
                          <m:t>𝐴𝑛𝑚</m:t>
                        </m:r>
                        <m:r>
                          <a:rPr lang="de-AT" sz="3400" b="0" i="1" smtClean="0">
                            <a:solidFill>
                              <a:schemeClr val="bg1">
                                <a:lumMod val="65000"/>
                              </a:schemeClr>
                            </a:solidFill>
                            <a:latin typeface="Cambria Math" panose="02040503050406030204" pitchFamily="18" charset="0"/>
                          </a:rPr>
                          <m:t>. </m:t>
                        </m:r>
                        <m:r>
                          <a:rPr lang="de-AT" sz="3400" b="0" i="1" smtClean="0">
                            <a:solidFill>
                              <a:schemeClr val="bg1">
                                <a:lumMod val="65000"/>
                              </a:schemeClr>
                            </a:solidFill>
                            <a:latin typeface="Cambria Math" panose="02040503050406030204" pitchFamily="18" charset="0"/>
                          </a:rPr>
                          <m:t>𝑑</m:t>
                        </m:r>
                        <m:r>
                          <a:rPr lang="de-AT" sz="3400" b="0" i="1" smtClean="0">
                            <a:solidFill>
                              <a:schemeClr val="bg1">
                                <a:lumMod val="65000"/>
                              </a:schemeClr>
                            </a:solidFill>
                            <a:latin typeface="Cambria Math" panose="02040503050406030204" pitchFamily="18" charset="0"/>
                          </a:rPr>
                          <m:t>. Ü</m:t>
                        </m:r>
                        <m:r>
                          <a:rPr lang="de-AT" sz="3400" b="0" i="1" smtClean="0">
                            <a:solidFill>
                              <a:schemeClr val="bg1">
                                <a:lumMod val="65000"/>
                              </a:schemeClr>
                            </a:solidFill>
                            <a:latin typeface="Cambria Math" panose="02040503050406030204" pitchFamily="18" charset="0"/>
                          </a:rPr>
                          <m:t>𝑏𝑒𝑟𝑠</m:t>
                        </m:r>
                        <m:r>
                          <a:rPr lang="de-AT" sz="3400" b="0" i="1" smtClean="0">
                            <a:solidFill>
                              <a:schemeClr val="bg1">
                                <a:lumMod val="65000"/>
                              </a:schemeClr>
                            </a:solidFill>
                            <a:latin typeface="Cambria Math" panose="02040503050406030204" pitchFamily="18" charset="0"/>
                          </a:rPr>
                          <m:t>.</m:t>
                        </m:r>
                      </m:e>
                    </m:d>
                  </m:oMath>
                </a14:m>
                <a:r>
                  <a:rPr lang="de-AT" sz="3400" i="1" dirty="0">
                    <a:solidFill>
                      <a:schemeClr val="bg1">
                        <a:lumMod val="65000"/>
                      </a:schemeClr>
                    </a:solidFill>
                  </a:rPr>
                  <a:t> </a:t>
                </a:r>
              </a:p>
              <a:p>
                <a:pPr>
                  <a:lnSpc>
                    <a:spcPct val="170000"/>
                  </a:lnSpc>
                  <a:spcAft>
                    <a:spcPts val="600"/>
                  </a:spcAft>
                </a:pPr>
                <a:r>
                  <a:rPr lang="de-AT" sz="3400" i="1" dirty="0">
                    <a:solidFill>
                      <a:schemeClr val="bg1">
                        <a:lumMod val="65000"/>
                      </a:schemeClr>
                    </a:solidFill>
                  </a:rPr>
                  <a:t>ist biochemisch betrachtet eine Verbindung, die für eine Änderung sorgt oder „die Aktivität eines Enzyms oder eines Proteins steigert, das die Produktion eines Genprodukts in der DANN-Transkription erhöht“. Dieser Begriff beinhaltet Aktion, Wirkung und Steigerung – und ist somit eine überaus geeignete Metapher für die Beschreibung der Rolle der Lehrperson. </a:t>
                </a:r>
                <a:r>
                  <a:rPr lang="de-AT" sz="3400" b="1" i="1" dirty="0">
                    <a:solidFill>
                      <a:schemeClr val="bg1">
                        <a:lumMod val="65000"/>
                      </a:schemeClr>
                    </a:solidFill>
                  </a:rPr>
                  <a:t>Die andere Rolle ist die des „</a:t>
                </a:r>
                <a:r>
                  <a:rPr lang="de-AT" sz="3400" b="1" i="1" dirty="0" err="1">
                    <a:solidFill>
                      <a:schemeClr val="bg1">
                        <a:lumMod val="65000"/>
                      </a:schemeClr>
                    </a:solidFill>
                  </a:rPr>
                  <a:t>Evaluators</a:t>
                </a:r>
                <a:r>
                  <a:rPr lang="de-AT" sz="3400" b="1" i="1" dirty="0">
                    <a:solidFill>
                      <a:schemeClr val="bg1">
                        <a:lumMod val="65000"/>
                      </a:schemeClr>
                    </a:solidFill>
                  </a:rPr>
                  <a:t>“, bei der die Lehrperson gebeten wird, auf den Wert und den Vorzug der Aktivierung achten</a:t>
                </a:r>
                <a:r>
                  <a:rPr lang="de-AT" sz="3400" i="1" dirty="0">
                    <a:solidFill>
                      <a:schemeClr val="bg1">
                        <a:lumMod val="65000"/>
                      </a:schemeClr>
                    </a:solidFill>
                  </a:rPr>
                  <a:t>. Indem sie die Grundauffassung haben, dass die fundamentale Rolle die des </a:t>
                </a:r>
                <a:r>
                  <a:rPr lang="de-AT" sz="3400" i="1" dirty="0" err="1">
                    <a:solidFill>
                      <a:schemeClr val="bg1">
                        <a:lumMod val="65000"/>
                      </a:schemeClr>
                    </a:solidFill>
                  </a:rPr>
                  <a:t>Evaluators</a:t>
                </a:r>
                <a:r>
                  <a:rPr lang="de-AT" sz="3400" i="1" dirty="0">
                    <a:solidFill>
                      <a:schemeClr val="bg1">
                        <a:lumMod val="65000"/>
                      </a:schemeClr>
                    </a:solidFill>
                  </a:rPr>
                  <a:t> und Regisseurs (‚</a:t>
                </a:r>
                <a:r>
                  <a:rPr lang="de-AT" sz="3400" i="1" dirty="0" err="1">
                    <a:solidFill>
                      <a:schemeClr val="bg1">
                        <a:lumMod val="65000"/>
                      </a:schemeClr>
                    </a:solidFill>
                  </a:rPr>
                  <a:t>activator</a:t>
                </a:r>
                <a:r>
                  <a:rPr lang="de-AT" sz="3400" i="1" dirty="0">
                    <a:solidFill>
                      <a:schemeClr val="bg1">
                        <a:lumMod val="65000"/>
                      </a:schemeClr>
                    </a:solidFill>
                  </a:rPr>
                  <a:t>“) ist, sind die Lehrpersonen dann mehr konzentriert auf ihre Wirkung auf alle Schülerinnen und Schüler, mehr konzentriert auf die Qualität der Outcomes, die sie erzielen wollen, und sie befinden sich in der Position, ihren Effekt mehr im Sinne der Konsequenzen für die Schülerinnen und Schüler zu sehen als darin, den Lehrplan abzuarbeiten, dass alle Schülerinnen und Schüler die Tests bestehen und dass sie exzellente Unterrichtsstunden mit die Beteiligung fördernder Aktivitäten durchzuführen.</a:t>
                </a:r>
                <a:endParaRPr lang="en-US" sz="3400" i="1" dirty="0">
                  <a:solidFill>
                    <a:schemeClr val="bg1">
                      <a:lumMod val="65000"/>
                    </a:schemeClr>
                  </a:solidFill>
                </a:endParaRPr>
              </a:p>
              <a:p>
                <a:pPr>
                  <a:lnSpc>
                    <a:spcPct val="170000"/>
                  </a:lnSpc>
                  <a:spcAft>
                    <a:spcPts val="600"/>
                  </a:spcAft>
                </a:pPr>
                <a:r>
                  <a:rPr lang="en-US" sz="2000" dirty="0">
                    <a:solidFill>
                      <a:schemeClr val="tx1">
                        <a:lumMod val="75000"/>
                        <a:lumOff val="25000"/>
                      </a:schemeClr>
                    </a:solidFill>
                  </a:rPr>
                  <a:t>Quelle</a:t>
                </a:r>
                <a:r>
                  <a:rPr lang="en-US" sz="2000" dirty="0"/>
                  <a:t>: </a:t>
                </a:r>
                <a:r>
                  <a:rPr lang="en-US" sz="2000" dirty="0">
                    <a:hlinkClick r:id="rId3"/>
                  </a:rPr>
                  <a:t>Hattie, J</a:t>
                </a:r>
                <a:r>
                  <a:rPr lang="en-US" sz="2000" dirty="0"/>
                  <a:t>.( 2014) </a:t>
                </a:r>
                <a:r>
                  <a:rPr lang="en-US" sz="2000" dirty="0" err="1"/>
                  <a:t>übersetzt</a:t>
                </a:r>
                <a:r>
                  <a:rPr lang="en-US" sz="2000" dirty="0"/>
                  <a:t> von </a:t>
                </a:r>
                <a:r>
                  <a:rPr lang="en-US" sz="2000" dirty="0" err="1">
                    <a:hlinkClick r:id="rId4"/>
                  </a:rPr>
                  <a:t>Beywl</a:t>
                </a:r>
                <a:r>
                  <a:rPr lang="en-US" sz="2000" dirty="0">
                    <a:hlinkClick r:id="rId4"/>
                  </a:rPr>
                  <a:t>, W.</a:t>
                </a:r>
                <a:r>
                  <a:rPr lang="en-US" sz="2000" dirty="0"/>
                  <a:t>; </a:t>
                </a:r>
                <a:r>
                  <a:rPr lang="en-US" sz="2000" dirty="0" err="1">
                    <a:hlinkClick r:id="rId5"/>
                  </a:rPr>
                  <a:t>Zierer</a:t>
                </a:r>
                <a:r>
                  <a:rPr lang="en-US" sz="2000" dirty="0">
                    <a:hlinkClick r:id="rId5"/>
                  </a:rPr>
                  <a:t>, K</a:t>
                </a:r>
                <a:r>
                  <a:rPr lang="en-US" sz="2000" dirty="0"/>
                  <a:t>. </a:t>
                </a:r>
                <a:r>
                  <a:rPr lang="en-US" sz="2000" dirty="0">
                    <a:solidFill>
                      <a:schemeClr val="tx1">
                        <a:lumMod val="75000"/>
                        <a:lumOff val="25000"/>
                      </a:schemeClr>
                    </a:solidFill>
                  </a:rPr>
                  <a:t>(2010): </a:t>
                </a:r>
                <a:r>
                  <a:rPr lang="en-US" sz="2000" dirty="0" err="1">
                    <a:solidFill>
                      <a:schemeClr val="tx1">
                        <a:lumMod val="75000"/>
                        <a:lumOff val="25000"/>
                      </a:schemeClr>
                    </a:solidFill>
                  </a:rPr>
                  <a:t>Lernen</a:t>
                </a:r>
                <a:r>
                  <a:rPr lang="en-US" sz="2000" dirty="0">
                    <a:solidFill>
                      <a:schemeClr val="tx1">
                        <a:lumMod val="75000"/>
                        <a:lumOff val="25000"/>
                      </a:schemeClr>
                    </a:solidFill>
                  </a:rPr>
                  <a:t> </a:t>
                </a:r>
                <a:r>
                  <a:rPr lang="en-US" sz="2000" dirty="0" err="1">
                    <a:solidFill>
                      <a:schemeClr val="tx1">
                        <a:lumMod val="75000"/>
                        <a:lumOff val="25000"/>
                      </a:schemeClr>
                    </a:solidFill>
                  </a:rPr>
                  <a:t>sichtbar</a:t>
                </a:r>
                <a:r>
                  <a:rPr lang="en-US" sz="2000" dirty="0">
                    <a:solidFill>
                      <a:schemeClr val="tx1">
                        <a:lumMod val="75000"/>
                        <a:lumOff val="25000"/>
                      </a:schemeClr>
                    </a:solidFill>
                  </a:rPr>
                  <a:t> </a:t>
                </a:r>
                <a:r>
                  <a:rPr lang="en-US" sz="2000" dirty="0" err="1">
                    <a:solidFill>
                      <a:schemeClr val="tx1">
                        <a:lumMod val="75000"/>
                        <a:lumOff val="25000"/>
                      </a:schemeClr>
                    </a:solidFill>
                  </a:rPr>
                  <a:t>machen</a:t>
                </a:r>
                <a:r>
                  <a:rPr lang="en-US" sz="2000" dirty="0">
                    <a:solidFill>
                      <a:schemeClr val="tx1">
                        <a:lumMod val="75000"/>
                        <a:lumOff val="25000"/>
                      </a:schemeClr>
                    </a:solidFill>
                  </a:rPr>
                  <a:t> </a:t>
                </a:r>
                <a:r>
                  <a:rPr lang="en-US" sz="2000" dirty="0" err="1">
                    <a:solidFill>
                      <a:schemeClr val="tx1">
                        <a:lumMod val="75000"/>
                        <a:lumOff val="25000"/>
                      </a:schemeClr>
                    </a:solidFill>
                  </a:rPr>
                  <a:t>für</a:t>
                </a:r>
                <a:r>
                  <a:rPr lang="en-US" sz="2000" dirty="0">
                    <a:solidFill>
                      <a:schemeClr val="tx1">
                        <a:lumMod val="75000"/>
                        <a:lumOff val="25000"/>
                      </a:schemeClr>
                    </a:solidFill>
                  </a:rPr>
                  <a:t> </a:t>
                </a:r>
                <a:r>
                  <a:rPr lang="en-US" sz="2000" dirty="0" err="1">
                    <a:solidFill>
                      <a:schemeClr val="tx1">
                        <a:lumMod val="75000"/>
                        <a:lumOff val="25000"/>
                      </a:schemeClr>
                    </a:solidFill>
                  </a:rPr>
                  <a:t>Lehrpersonen</a:t>
                </a:r>
                <a:r>
                  <a:rPr lang="en-US" sz="2000" dirty="0">
                    <a:solidFill>
                      <a:schemeClr val="tx1">
                        <a:lumMod val="75000"/>
                        <a:lumOff val="25000"/>
                      </a:schemeClr>
                    </a:solidFill>
                  </a:rPr>
                  <a:t>. Schneider Verlag., S. 97</a:t>
                </a:r>
              </a:p>
              <a:p>
                <a:pPr>
                  <a:lnSpc>
                    <a:spcPct val="90000"/>
                  </a:lnSpc>
                  <a:spcAft>
                    <a:spcPts val="600"/>
                  </a:spcAft>
                </a:pPr>
                <a:endParaRPr lang="en-US" sz="1100" dirty="0"/>
              </a:p>
            </p:txBody>
          </p:sp>
        </mc:Choice>
        <mc:Fallback xmlns="">
          <p:sp>
            <p:nvSpPr>
              <p:cNvPr id="2" name="Rechteck 1">
                <a:extLst>
                  <a:ext uri="{FF2B5EF4-FFF2-40B4-BE49-F238E27FC236}">
                    <a16:creationId xmlns:a16="http://schemas.microsoft.com/office/drawing/2014/main" id="{3F90BF2F-AAC1-984B-AF98-90CF353F5782}"/>
                  </a:ext>
                </a:extLst>
              </p:cNvPr>
              <p:cNvSpPr>
                <a:spLocks noRot="1" noChangeAspect="1" noMove="1" noResize="1" noEditPoints="1" noAdjustHandles="1" noChangeArrowheads="1" noChangeShapeType="1" noTextEdit="1"/>
              </p:cNvSpPr>
              <p:nvPr/>
            </p:nvSpPr>
            <p:spPr>
              <a:xfrm>
                <a:off x="579528" y="-333703"/>
                <a:ext cx="10566650" cy="7672552"/>
              </a:xfrm>
              <a:prstGeom prst="rect">
                <a:avLst/>
              </a:prstGeom>
              <a:blipFill>
                <a:blip r:embed="rId6"/>
                <a:stretch>
                  <a:fillRect l="-240" r="-240"/>
                </a:stretch>
              </a:blipFill>
            </p:spPr>
            <p:txBody>
              <a:bodyPr/>
              <a:lstStyle/>
              <a:p>
                <a:r>
                  <a:rPr lang="de-DE">
                    <a:noFill/>
                  </a:rPr>
                  <a:t> </a:t>
                </a:r>
              </a:p>
            </p:txBody>
          </p:sp>
        </mc:Fallback>
      </mc:AlternateContent>
      <p:pic>
        <p:nvPicPr>
          <p:cNvPr id="4" name="Picture 2" descr="undefined">
            <a:extLst>
              <a:ext uri="{FF2B5EF4-FFF2-40B4-BE49-F238E27FC236}">
                <a16:creationId xmlns:a16="http://schemas.microsoft.com/office/drawing/2014/main" id="{AD55C92A-C9DB-2148-9096-A340A0963B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102" y="99086"/>
            <a:ext cx="1278727" cy="181379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DE2C1FC2-EBD1-7047-A42F-0433F8E6459A}"/>
              </a:ext>
            </a:extLst>
          </p:cNvPr>
          <p:cNvSpPr txBox="1"/>
          <p:nvPr/>
        </p:nvSpPr>
        <p:spPr>
          <a:xfrm>
            <a:off x="3496312" y="2856242"/>
            <a:ext cx="7900237" cy="646331"/>
          </a:xfrm>
          <a:prstGeom prst="rect">
            <a:avLst/>
          </a:prstGeom>
          <a:solidFill>
            <a:srgbClr val="FFC000"/>
          </a:solidFill>
        </p:spPr>
        <p:txBody>
          <a:bodyPr wrap="square" rtlCol="0">
            <a:spAutoFit/>
          </a:bodyPr>
          <a:lstStyle/>
          <a:p>
            <a:r>
              <a:rPr lang="de-AT" b="1" i="1" dirty="0">
                <a:solidFill>
                  <a:srgbClr val="0070C0"/>
                </a:solidFill>
              </a:rPr>
              <a:t>Die andere Rolle ist die des „</a:t>
            </a:r>
            <a:r>
              <a:rPr lang="de-AT" b="1" i="1" dirty="0" err="1">
                <a:solidFill>
                  <a:srgbClr val="0070C0"/>
                </a:solidFill>
              </a:rPr>
              <a:t>Evaluators</a:t>
            </a:r>
            <a:r>
              <a:rPr lang="de-AT" b="1" i="1" dirty="0">
                <a:solidFill>
                  <a:srgbClr val="0070C0"/>
                </a:solidFill>
              </a:rPr>
              <a:t>“, bei der die Lehrperson gebeten wird, auf den Wert und den Vorzug der Aktivierung achten</a:t>
            </a:r>
            <a:r>
              <a:rPr lang="de-AT" i="1" dirty="0">
                <a:solidFill>
                  <a:srgbClr val="0070C0"/>
                </a:solidFill>
              </a:rPr>
              <a:t>.</a:t>
            </a:r>
            <a:endParaRPr lang="de-DE" dirty="0">
              <a:solidFill>
                <a:srgbClr val="0070C0"/>
              </a:solidFill>
            </a:endParaRPr>
          </a:p>
        </p:txBody>
      </p:sp>
      <p:sp>
        <p:nvSpPr>
          <p:cNvPr id="11" name="Textfeld 10">
            <a:extLst>
              <a:ext uri="{FF2B5EF4-FFF2-40B4-BE49-F238E27FC236}">
                <a16:creationId xmlns:a16="http://schemas.microsoft.com/office/drawing/2014/main" id="{AA0E4F2F-4953-5F41-ACEC-3FEADAA9EA75}"/>
              </a:ext>
            </a:extLst>
          </p:cNvPr>
          <p:cNvSpPr txBox="1"/>
          <p:nvPr/>
        </p:nvSpPr>
        <p:spPr>
          <a:xfrm>
            <a:off x="3968806" y="4046975"/>
            <a:ext cx="7900237" cy="2031325"/>
          </a:xfrm>
          <a:prstGeom prst="rect">
            <a:avLst/>
          </a:prstGeom>
          <a:solidFill>
            <a:srgbClr val="FFC000"/>
          </a:solidFill>
        </p:spPr>
        <p:txBody>
          <a:bodyPr wrap="square" rtlCol="0">
            <a:spAutoFit/>
          </a:bodyPr>
          <a:lstStyle/>
          <a:p>
            <a:r>
              <a:rPr lang="de-AT" b="1" i="1" dirty="0">
                <a:solidFill>
                  <a:srgbClr val="0070C0"/>
                </a:solidFill>
              </a:rPr>
              <a:t>… sind die Lehrpersonen dann mehr konzentriert auf ihre Wirkung auf alle Schülerinnen und Schüler, mehr konzentriert auf die Qualität der Outcomes, die sie erzielen wollen, und sie befinden sich in der Position, ihren Effekt mehr im Sinne der Konsequenzen für die Schülerinnen und Schüler zu sehen als darin, den Lehrplan abzuarbeiten, dass alle Schülerinnen und Schüler die Tests bestehen und dass sie exzellente Unterrichtsstunden mit die Beteiligung fördernder Aktivitäten durchzuführen.</a:t>
            </a:r>
            <a:endParaRPr lang="de-DE" b="1" i="1" dirty="0">
              <a:solidFill>
                <a:srgbClr val="0070C0"/>
              </a:solidFill>
            </a:endParaRPr>
          </a:p>
        </p:txBody>
      </p:sp>
      <p:sp>
        <p:nvSpPr>
          <p:cNvPr id="5" name="Fußzeilenplatzhalter 3">
            <a:extLst>
              <a:ext uri="{FF2B5EF4-FFF2-40B4-BE49-F238E27FC236}">
                <a16:creationId xmlns:a16="http://schemas.microsoft.com/office/drawing/2014/main" id="{A4A0EB1A-EF11-BC2A-2AE4-1C868EB7414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640424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9" name="Rectangle 178">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1C744C9-7B7A-6845-85AA-C2E146B49B1D}"/>
              </a:ext>
            </a:extLst>
          </p:cNvPr>
          <p:cNvSpPr>
            <a:spLocks noGrp="1"/>
          </p:cNvSpPr>
          <p:nvPr>
            <p:ph type="title"/>
          </p:nvPr>
        </p:nvSpPr>
        <p:spPr>
          <a:xfrm>
            <a:off x="581646" y="349664"/>
            <a:ext cx="6008340" cy="1638377"/>
          </a:xfrm>
        </p:spPr>
        <p:txBody>
          <a:bodyPr vert="horz" lIns="91440" tIns="45720" rIns="91440" bIns="45720" rtlCol="0" anchor="b">
            <a:normAutofit/>
          </a:bodyPr>
          <a:lstStyle/>
          <a:p>
            <a:r>
              <a:rPr lang="en-US" sz="3600" kern="1200" dirty="0">
                <a:solidFill>
                  <a:schemeClr val="tx1">
                    <a:lumMod val="85000"/>
                    <a:lumOff val="15000"/>
                  </a:schemeClr>
                </a:solidFill>
                <a:latin typeface="+mj-lt"/>
                <a:ea typeface="+mj-ea"/>
                <a:cs typeface="+mj-cs"/>
              </a:rPr>
              <a:t>Die </a:t>
            </a:r>
            <a:r>
              <a:rPr lang="en-US" sz="3600" kern="1200" dirty="0" err="1">
                <a:solidFill>
                  <a:schemeClr val="tx1">
                    <a:lumMod val="85000"/>
                    <a:lumOff val="15000"/>
                  </a:schemeClr>
                </a:solidFill>
                <a:latin typeface="+mj-lt"/>
                <a:ea typeface="+mj-ea"/>
                <a:cs typeface="+mj-cs"/>
              </a:rPr>
              <a:t>Lehrperson</a:t>
            </a:r>
            <a:r>
              <a:rPr lang="en-US" sz="3600" kern="1200" dirty="0">
                <a:solidFill>
                  <a:schemeClr val="tx1">
                    <a:lumMod val="85000"/>
                    <a:lumOff val="15000"/>
                  </a:schemeClr>
                </a:solidFill>
                <a:latin typeface="+mj-lt"/>
                <a:ea typeface="+mj-ea"/>
                <a:cs typeface="+mj-cs"/>
              </a:rPr>
              <a:t> </a:t>
            </a:r>
            <a:r>
              <a:rPr lang="en-US" sz="3600" kern="1200" dirty="0" err="1">
                <a:solidFill>
                  <a:schemeClr val="tx1">
                    <a:lumMod val="85000"/>
                    <a:lumOff val="15000"/>
                  </a:schemeClr>
                </a:solidFill>
                <a:latin typeface="+mj-lt"/>
                <a:ea typeface="+mj-ea"/>
                <a:cs typeface="+mj-cs"/>
              </a:rPr>
              <a:t>als</a:t>
            </a:r>
            <a:r>
              <a:rPr lang="en-US" sz="3600" kern="1200" dirty="0">
                <a:solidFill>
                  <a:schemeClr val="tx1">
                    <a:lumMod val="85000"/>
                    <a:lumOff val="15000"/>
                  </a:schemeClr>
                </a:solidFill>
                <a:latin typeface="+mj-lt"/>
                <a:ea typeface="+mj-ea"/>
                <a:cs typeface="+mj-cs"/>
              </a:rPr>
              <a:t> </a:t>
            </a:r>
            <a:r>
              <a:rPr lang="en-US" sz="3600" kern="1200" dirty="0" err="1">
                <a:solidFill>
                  <a:schemeClr val="tx1">
                    <a:lumMod val="85000"/>
                    <a:lumOff val="15000"/>
                  </a:schemeClr>
                </a:solidFill>
                <a:latin typeface="+mj-lt"/>
                <a:ea typeface="+mj-ea"/>
                <a:cs typeface="+mj-cs"/>
              </a:rPr>
              <a:t>Evaluator:in</a:t>
            </a:r>
            <a:endParaRPr lang="en-US" sz="3600" kern="1200" dirty="0">
              <a:solidFill>
                <a:schemeClr val="tx1">
                  <a:lumMod val="85000"/>
                  <a:lumOff val="15000"/>
                </a:schemeClr>
              </a:solidFill>
              <a:latin typeface="+mj-lt"/>
              <a:ea typeface="+mj-ea"/>
              <a:cs typeface="+mj-cs"/>
            </a:endParaRPr>
          </a:p>
        </p:txBody>
      </p:sp>
      <p:sp>
        <p:nvSpPr>
          <p:cNvPr id="7" name="Textfeld 6">
            <a:extLst>
              <a:ext uri="{FF2B5EF4-FFF2-40B4-BE49-F238E27FC236}">
                <a16:creationId xmlns:a16="http://schemas.microsoft.com/office/drawing/2014/main" id="{F56D7E19-CABA-0A48-AF11-278BE684E5F4}"/>
              </a:ext>
            </a:extLst>
          </p:cNvPr>
          <p:cNvSpPr txBox="1"/>
          <p:nvPr/>
        </p:nvSpPr>
        <p:spPr>
          <a:xfrm>
            <a:off x="581646" y="2311681"/>
            <a:ext cx="5837750" cy="3477022"/>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pPr>
            <a:r>
              <a:rPr lang="en-US" sz="3600" b="1" dirty="0">
                <a:solidFill>
                  <a:schemeClr val="tx1">
                    <a:lumMod val="75000"/>
                    <a:lumOff val="25000"/>
                  </a:schemeClr>
                </a:solidFill>
              </a:rPr>
              <a:t>Was </a:t>
            </a:r>
            <a:r>
              <a:rPr lang="en-US" sz="3600" b="1" dirty="0" err="1">
                <a:solidFill>
                  <a:schemeClr val="tx1">
                    <a:lumMod val="75000"/>
                    <a:lumOff val="25000"/>
                  </a:schemeClr>
                </a:solidFill>
              </a:rPr>
              <a:t>wirkt</a:t>
            </a:r>
            <a:r>
              <a:rPr lang="en-US" sz="3600" b="1" dirty="0">
                <a:solidFill>
                  <a:schemeClr val="tx1">
                    <a:lumMod val="75000"/>
                    <a:lumOff val="25000"/>
                  </a:schemeClr>
                </a:solidFill>
              </a:rPr>
              <a:t>?</a:t>
            </a:r>
            <a:br>
              <a:rPr lang="en-US" sz="3600" b="1" dirty="0">
                <a:solidFill>
                  <a:schemeClr val="tx1">
                    <a:lumMod val="75000"/>
                    <a:lumOff val="25000"/>
                  </a:schemeClr>
                </a:solidFill>
              </a:rPr>
            </a:br>
            <a:r>
              <a:rPr lang="en-US" sz="2000" dirty="0" err="1">
                <a:solidFill>
                  <a:schemeClr val="tx1">
                    <a:lumMod val="65000"/>
                    <a:lumOff val="35000"/>
                  </a:schemeClr>
                </a:solidFill>
              </a:rPr>
              <a:t>Frage</a:t>
            </a:r>
            <a:r>
              <a:rPr lang="en-US" sz="2000" dirty="0">
                <a:solidFill>
                  <a:schemeClr val="tx1">
                    <a:lumMod val="65000"/>
                    <a:lumOff val="35000"/>
                  </a:schemeClr>
                </a:solidFill>
              </a:rPr>
              <a:t> </a:t>
            </a:r>
            <a:r>
              <a:rPr lang="en-US" sz="2000" dirty="0" err="1">
                <a:solidFill>
                  <a:schemeClr val="tx1">
                    <a:lumMod val="65000"/>
                    <a:lumOff val="35000"/>
                  </a:schemeClr>
                </a:solidFill>
              </a:rPr>
              <a:t>aus</a:t>
            </a:r>
            <a:r>
              <a:rPr lang="en-US" sz="2000" dirty="0">
                <a:solidFill>
                  <a:schemeClr val="tx1">
                    <a:lumMod val="65000"/>
                    <a:lumOff val="35000"/>
                  </a:schemeClr>
                </a:solidFill>
              </a:rPr>
              <a:t> der Sicht der </a:t>
            </a:r>
            <a:r>
              <a:rPr lang="en-US" sz="2000" dirty="0" err="1">
                <a:solidFill>
                  <a:schemeClr val="tx1">
                    <a:lumMod val="65000"/>
                    <a:lumOff val="35000"/>
                  </a:schemeClr>
                </a:solidFill>
              </a:rPr>
              <a:t>Schulwirksamkeitsforschung</a:t>
            </a:r>
            <a:endParaRPr lang="en-US" sz="2000" dirty="0">
              <a:solidFill>
                <a:schemeClr val="tx1">
                  <a:lumMod val="65000"/>
                  <a:lumOff val="35000"/>
                </a:schemeClr>
              </a:solidFill>
            </a:endParaRPr>
          </a:p>
          <a:p>
            <a:pPr>
              <a:lnSpc>
                <a:spcPct val="90000"/>
              </a:lnSpc>
              <a:spcBef>
                <a:spcPts val="1000"/>
              </a:spcBef>
              <a:buClr>
                <a:schemeClr val="accent1"/>
              </a:buClr>
              <a:buSzPct val="80000"/>
            </a:pPr>
            <a:br>
              <a:rPr lang="en-US" sz="2000" dirty="0"/>
            </a:br>
            <a:br>
              <a:rPr lang="en-US" sz="2000" dirty="0"/>
            </a:br>
            <a:br>
              <a:rPr lang="en-US" sz="1100" dirty="0"/>
            </a:br>
            <a:br>
              <a:rPr lang="en-US" sz="1100" dirty="0"/>
            </a:br>
            <a:br>
              <a:rPr lang="en-US" sz="1100" dirty="0"/>
            </a:br>
            <a:endParaRPr lang="en-US" sz="1100" dirty="0"/>
          </a:p>
        </p:txBody>
      </p:sp>
      <p:sp>
        <p:nvSpPr>
          <p:cNvPr id="183" name="Rectangle 18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 name="Graphic 170">
            <a:extLst>
              <a:ext uri="{FF2B5EF4-FFF2-40B4-BE49-F238E27FC236}">
                <a16:creationId xmlns:a16="http://schemas.microsoft.com/office/drawing/2014/main" id="{7AC3E67B-B3E5-4529-AEEC-47185E445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373" y="1186882"/>
            <a:ext cx="4235516" cy="4235516"/>
          </a:xfrm>
          <a:prstGeom prst="rect">
            <a:avLst/>
          </a:prstGeom>
        </p:spPr>
      </p:pic>
      <p:sp>
        <p:nvSpPr>
          <p:cNvPr id="187" name="Rectangle 18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ußzeilenplatzhalter 3">
            <a:extLst>
              <a:ext uri="{FF2B5EF4-FFF2-40B4-BE49-F238E27FC236}">
                <a16:creationId xmlns:a16="http://schemas.microsoft.com/office/drawing/2014/main" id="{518D380D-E46B-B259-7023-094A238AFA01}"/>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4149287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136">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F931F8E-AD6B-6E4F-8AD9-89F855E11138}"/>
              </a:ext>
            </a:extLst>
          </p:cNvPr>
          <p:cNvSpPr>
            <a:spLocks noGrp="1"/>
          </p:cNvSpPr>
          <p:nvPr>
            <p:ph type="title"/>
          </p:nvPr>
        </p:nvSpPr>
        <p:spPr>
          <a:xfrm>
            <a:off x="337497" y="679731"/>
            <a:ext cx="3458401" cy="3736540"/>
          </a:xfrm>
        </p:spPr>
        <p:txBody>
          <a:bodyPr vert="horz" lIns="91440" tIns="45720" rIns="91440" bIns="45720" rtlCol="0" anchor="b">
            <a:normAutofit/>
          </a:bodyPr>
          <a:lstStyle/>
          <a:p>
            <a:r>
              <a:rPr lang="en-US" sz="4600" kern="1200" dirty="0">
                <a:solidFill>
                  <a:schemeClr val="tx1"/>
                </a:solidFill>
                <a:latin typeface="+mj-lt"/>
                <a:ea typeface="+mj-ea"/>
                <a:cs typeface="+mj-cs"/>
              </a:rPr>
              <a:t>Was </a:t>
            </a:r>
            <a:r>
              <a:rPr lang="en-US" sz="4600" kern="1200" dirty="0" err="1">
                <a:solidFill>
                  <a:schemeClr val="tx1"/>
                </a:solidFill>
                <a:latin typeface="+mj-lt"/>
                <a:ea typeface="+mj-ea"/>
                <a:cs typeface="+mj-cs"/>
              </a:rPr>
              <a:t>wissen</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wir</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über</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gute</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Lehrer:innen</a:t>
            </a:r>
            <a:r>
              <a:rPr lang="en-US" sz="4600" kern="1200" dirty="0">
                <a:solidFill>
                  <a:schemeClr val="tx1"/>
                </a:solidFill>
                <a:latin typeface="+mj-lt"/>
                <a:ea typeface="+mj-ea"/>
                <a:cs typeface="+mj-cs"/>
              </a:rPr>
              <a:t>?</a:t>
            </a:r>
          </a:p>
        </p:txBody>
      </p:sp>
      <p:sp>
        <p:nvSpPr>
          <p:cNvPr id="3" name="Inhaltsplatzhalter 2">
            <a:extLst>
              <a:ext uri="{FF2B5EF4-FFF2-40B4-BE49-F238E27FC236}">
                <a16:creationId xmlns:a16="http://schemas.microsoft.com/office/drawing/2014/main" id="{82D06B3F-FEE0-D941-93B2-79140F92B53D}"/>
              </a:ext>
            </a:extLst>
          </p:cNvPr>
          <p:cNvSpPr>
            <a:spLocks noGrp="1"/>
          </p:cNvSpPr>
          <p:nvPr>
            <p:ph idx="1"/>
          </p:nvPr>
        </p:nvSpPr>
        <p:spPr>
          <a:xfrm>
            <a:off x="337497" y="4685288"/>
            <a:ext cx="3124151" cy="1035781"/>
          </a:xfrm>
        </p:spPr>
        <p:txBody>
          <a:bodyPr vert="horz" lIns="91440" tIns="45720" rIns="91440" bIns="45720" rtlCol="0">
            <a:normAutofit/>
          </a:bodyPr>
          <a:lstStyle/>
          <a:p>
            <a:pPr marL="0" indent="0">
              <a:buNone/>
            </a:pPr>
            <a:r>
              <a:rPr lang="en-US" sz="1800" kern="1200" dirty="0">
                <a:solidFill>
                  <a:schemeClr val="tx1"/>
                </a:solidFill>
                <a:latin typeface="+mn-lt"/>
                <a:ea typeface="+mn-ea"/>
                <a:cs typeface="+mn-cs"/>
                <a:hlinkClick r:id="rId3"/>
              </a:rPr>
              <a:t>Ewald Terhart</a:t>
            </a:r>
            <a:endParaRPr lang="en-US" sz="1800" kern="1200" dirty="0">
              <a:solidFill>
                <a:schemeClr val="tx1"/>
              </a:solidFill>
              <a:latin typeface="+mn-lt"/>
              <a:ea typeface="+mn-ea"/>
              <a:cs typeface="+mn-cs"/>
            </a:endParaRPr>
          </a:p>
          <a:p>
            <a:pPr marL="0" indent="0">
              <a:buNone/>
            </a:pPr>
            <a:r>
              <a:rPr lang="en-US" sz="1800" dirty="0">
                <a:hlinkClick r:id="rId4"/>
              </a:rPr>
              <a:t>Andreas Helmke</a:t>
            </a:r>
            <a:endParaRPr lang="en-US" sz="1800" kern="1200" dirty="0">
              <a:solidFill>
                <a:schemeClr val="tx1"/>
              </a:solidFill>
              <a:latin typeface="+mn-lt"/>
              <a:ea typeface="+mn-ea"/>
              <a:cs typeface="+mn-cs"/>
            </a:endParaRPr>
          </a:p>
        </p:txBody>
      </p:sp>
      <p:grpSp>
        <p:nvGrpSpPr>
          <p:cNvPr id="5133" name="Group 13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0" name="Straight Connector 13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14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Ewald Terhart">
            <a:extLst>
              <a:ext uri="{FF2B5EF4-FFF2-40B4-BE49-F238E27FC236}">
                <a16:creationId xmlns:a16="http://schemas.microsoft.com/office/drawing/2014/main" id="{B088002C-3A23-C942-8B5E-659AF6E3FB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75" r="6448" b="-3"/>
          <a:stretch/>
        </p:blipFill>
        <p:spPr bwMode="auto">
          <a:xfrm>
            <a:off x="4125081" y="972235"/>
            <a:ext cx="3383280" cy="5047735"/>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21" descr="Ein Bild, das Mann, Person, Schlips, Wand enthält.&#10;&#10;Automatisch generierte Beschreibung">
            <a:extLst>
              <a:ext uri="{FF2B5EF4-FFF2-40B4-BE49-F238E27FC236}">
                <a16:creationId xmlns:a16="http://schemas.microsoft.com/office/drawing/2014/main" id="{7236AD54-E072-6648-AFBF-EC0A5D784D13}"/>
              </a:ext>
            </a:extLst>
          </p:cNvPr>
          <p:cNvPicPr>
            <a:picLocks noChangeAspect="1"/>
          </p:cNvPicPr>
          <p:nvPr/>
        </p:nvPicPr>
        <p:blipFill rotWithShape="1">
          <a:blip r:embed="rId6"/>
          <a:srcRect l="21512" r="33868"/>
          <a:stretch/>
        </p:blipFill>
        <p:spPr>
          <a:xfrm>
            <a:off x="7812357" y="972235"/>
            <a:ext cx="3383280" cy="5047735"/>
          </a:xfrm>
          <a:prstGeom prst="rect">
            <a:avLst/>
          </a:prstGeom>
        </p:spPr>
      </p:pic>
      <p:sp>
        <p:nvSpPr>
          <p:cNvPr id="5" name="Fußzeilenplatzhalter 3">
            <a:extLst>
              <a:ext uri="{FF2B5EF4-FFF2-40B4-BE49-F238E27FC236}">
                <a16:creationId xmlns:a16="http://schemas.microsoft.com/office/drawing/2014/main" id="{373CF725-D71C-3DFB-D8EB-9FEFC92E57CD}"/>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419586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47461D-B342-944A-AE19-7C8324E1FDAE}"/>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Lernen neu denken</a:t>
            </a:r>
          </a:p>
        </p:txBody>
      </p:sp>
      <p:sp>
        <p:nvSpPr>
          <p:cNvPr id="24" name="Content Placeholder 23">
            <a:extLst>
              <a:ext uri="{FF2B5EF4-FFF2-40B4-BE49-F238E27FC236}">
                <a16:creationId xmlns:a16="http://schemas.microsoft.com/office/drawing/2014/main" id="{E26705E0-4AE6-4A7E-AC74-9A100FA97773}"/>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a:hlinkClick r:id="rId3"/>
              </a:rPr>
              <a:t>Michael Schratz</a:t>
            </a:r>
            <a:endParaRPr lang="en-US" sz="2400"/>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ichael Schratz – Universität Innsbruck">
            <a:extLst>
              <a:ext uri="{FF2B5EF4-FFF2-40B4-BE49-F238E27FC236}">
                <a16:creationId xmlns:a16="http://schemas.microsoft.com/office/drawing/2014/main" id="{B90B4962-BC68-FE48-B3DA-122F53A777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5" r="-1" b="-1"/>
          <a:stretch/>
        </p:blipFill>
        <p:spPr bwMode="auto">
          <a:xfrm>
            <a:off x="7658100" y="928201"/>
            <a:ext cx="3800393" cy="4926942"/>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A63A00FE-39F7-9B4D-BBD8-4C3F8A06627A}"/>
              </a:ext>
            </a:extLst>
          </p:cNvPr>
          <p:cNvSpPr txBox="1"/>
          <p:nvPr/>
        </p:nvSpPr>
        <p:spPr>
          <a:xfrm>
            <a:off x="5594656" y="3914172"/>
            <a:ext cx="3313216" cy="369332"/>
          </a:xfrm>
          <a:prstGeom prst="rect">
            <a:avLst/>
          </a:prstGeom>
          <a:noFill/>
        </p:spPr>
        <p:txBody>
          <a:bodyPr wrap="square" rtlCol="0">
            <a:spAutoFit/>
          </a:bodyPr>
          <a:lstStyle/>
          <a:p>
            <a:pPr>
              <a:spcAft>
                <a:spcPts val="600"/>
              </a:spcAft>
            </a:pPr>
            <a:r>
              <a:rPr lang="de-DE" dirty="0">
                <a:hlinkClick r:id="rId5"/>
              </a:rPr>
              <a:t>Interview</a:t>
            </a:r>
            <a:endParaRPr lang="de-DE"/>
          </a:p>
        </p:txBody>
      </p:sp>
      <p:sp>
        <p:nvSpPr>
          <p:cNvPr id="4" name="Fußzeilenplatzhalter 3">
            <a:extLst>
              <a:ext uri="{FF2B5EF4-FFF2-40B4-BE49-F238E27FC236}">
                <a16:creationId xmlns:a16="http://schemas.microsoft.com/office/drawing/2014/main" id="{CACEA10B-3BA3-6A0A-3FF2-18CC05F235C9}"/>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59152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8EC870BE-DDDD-9953-366D-C9723E0C8426}"/>
              </a:ext>
            </a:extLst>
          </p:cNvPr>
          <p:cNvGraphicFramePr/>
          <p:nvPr>
            <p:extLst>
              <p:ext uri="{D42A27DB-BD31-4B8C-83A1-F6EECF244321}">
                <p14:modId xmlns:p14="http://schemas.microsoft.com/office/powerpoint/2010/main" val="2956247153"/>
              </p:ext>
            </p:extLst>
          </p:nvPr>
        </p:nvGraphicFramePr>
        <p:xfrm>
          <a:off x="2030300" y="2539986"/>
          <a:ext cx="8128000" cy="3087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ußzeilenplatzhalter 3">
            <a:extLst>
              <a:ext uri="{FF2B5EF4-FFF2-40B4-BE49-F238E27FC236}">
                <a16:creationId xmlns:a16="http://schemas.microsoft.com/office/drawing/2014/main" id="{F81C0944-67D0-6A27-22A2-486FD7D9A5DA}"/>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052355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A0B136-C9E5-0C44-8757-853594527765}"/>
              </a:ext>
            </a:extLst>
          </p:cNvPr>
          <p:cNvSpPr>
            <a:spLocks noGrp="1"/>
          </p:cNvSpPr>
          <p:nvPr>
            <p:ph type="title"/>
          </p:nvPr>
        </p:nvSpPr>
        <p:spPr>
          <a:xfrm>
            <a:off x="423948" y="1613262"/>
            <a:ext cx="3796306" cy="2690949"/>
          </a:xfrm>
        </p:spPr>
        <p:txBody>
          <a:bodyPr anchor="t">
            <a:normAutofit/>
          </a:bodyPr>
          <a:lstStyle/>
          <a:p>
            <a:r>
              <a:rPr lang="de-DE" sz="3600" dirty="0">
                <a:solidFill>
                  <a:schemeClr val="tx1">
                    <a:lumMod val="85000"/>
                    <a:lumOff val="15000"/>
                  </a:schemeClr>
                </a:solidFill>
              </a:rPr>
              <a:t>Fragen Sie sich das auch öfters?</a:t>
            </a:r>
          </a:p>
        </p:txBody>
      </p:sp>
      <p:grpSp>
        <p:nvGrpSpPr>
          <p:cNvPr id="21" name="Group 13">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15">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6">
            <a:extLst>
              <a:ext uri="{FF2B5EF4-FFF2-40B4-BE49-F238E27FC236}">
                <a16:creationId xmlns:a16="http://schemas.microsoft.com/office/drawing/2014/main" id="{C8D6AD50-7E0E-A047-A2A1-B3138BC4E144}"/>
              </a:ext>
            </a:extLst>
          </p:cNvPr>
          <p:cNvSpPr>
            <a:spLocks noGrp="1" noChangeAspect="1" noChangeArrowheads="1"/>
          </p:cNvSpPr>
          <p:nvPr>
            <p:ph idx="1"/>
          </p:nvPr>
        </p:nvSpPr>
        <p:spPr bwMode="auto">
          <a:xfrm>
            <a:off x="5515414" y="893780"/>
            <a:ext cx="5741884" cy="5069803"/>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t" anchorCtr="0" compatLnSpc="1">
            <a:prstTxWarp prst="textNoShape">
              <a:avLst/>
            </a:prstTxWarp>
            <a:noAutofit/>
          </a:bodyPr>
          <a:lstStyle/>
          <a:p>
            <a:r>
              <a:rPr lang="de-DE" sz="2000" dirty="0">
                <a:solidFill>
                  <a:schemeClr val="tx1">
                    <a:lumMod val="85000"/>
                    <a:lumOff val="15000"/>
                  </a:schemeClr>
                </a:solidFill>
              </a:rPr>
              <a:t>Woher weiß ich, dass das, was ich tue, auch wirkt?</a:t>
            </a:r>
          </a:p>
          <a:p>
            <a:r>
              <a:rPr lang="de-DE" sz="2000" dirty="0">
                <a:solidFill>
                  <a:schemeClr val="tx1">
                    <a:lumMod val="85000"/>
                    <a:lumOff val="15000"/>
                  </a:schemeClr>
                </a:solidFill>
              </a:rPr>
              <a:t>Wie kann ich das eine mit dem anderen vergleichen?</a:t>
            </a:r>
          </a:p>
          <a:p>
            <a:r>
              <a:rPr lang="de-DE" sz="2000" dirty="0">
                <a:solidFill>
                  <a:schemeClr val="tx1">
                    <a:lumMod val="85000"/>
                    <a:lumOff val="15000"/>
                  </a:schemeClr>
                </a:solidFill>
              </a:rPr>
              <a:t>Was ist der Vorzug und der Wert dieses Einflusses auf das Lernen?</a:t>
            </a:r>
          </a:p>
          <a:p>
            <a:r>
              <a:rPr lang="de-DE" sz="2000" dirty="0">
                <a:solidFill>
                  <a:schemeClr val="tx1">
                    <a:lumMod val="85000"/>
                    <a:lumOff val="15000"/>
                  </a:schemeClr>
                </a:solidFill>
              </a:rPr>
              <a:t>Wie groß ist der Effekt?</a:t>
            </a:r>
          </a:p>
          <a:p>
            <a:r>
              <a:rPr lang="de-DE" sz="2000" dirty="0">
                <a:solidFill>
                  <a:schemeClr val="tx1">
                    <a:lumMod val="85000"/>
                    <a:lumOff val="15000"/>
                  </a:schemeClr>
                </a:solidFill>
              </a:rPr>
              <a:t>Welche Evidenz würde mich davon überzeugen, dass ich falsch liegen?</a:t>
            </a:r>
          </a:p>
          <a:p>
            <a:r>
              <a:rPr lang="de-DE" sz="2000" dirty="0">
                <a:solidFill>
                  <a:schemeClr val="tx1">
                    <a:lumMod val="85000"/>
                    <a:lumOff val="15000"/>
                  </a:schemeClr>
                </a:solidFill>
              </a:rPr>
              <a:t>Wo ist die Evidenz, die zeigt, dass dieses Programm anderen überlegen ist?</a:t>
            </a:r>
          </a:p>
          <a:p>
            <a:r>
              <a:rPr lang="de-DE" sz="2000" dirty="0">
                <a:solidFill>
                  <a:schemeClr val="tx1">
                    <a:lumMod val="85000"/>
                    <a:lumOff val="15000"/>
                  </a:schemeClr>
                </a:solidFill>
              </a:rPr>
              <a:t>Wo habe ich eine Umsetzung dieser Praxis gesehen, die nachweist, dass sie effektive Resultate produziert?</a:t>
            </a:r>
          </a:p>
          <a:p>
            <a:r>
              <a:rPr lang="de-DE" sz="2000" dirty="0">
                <a:solidFill>
                  <a:schemeClr val="tx1">
                    <a:lumMod val="85000"/>
                    <a:lumOff val="15000"/>
                  </a:schemeClr>
                </a:solidFill>
              </a:rPr>
              <a:t>Habe ich eine gemeinsame Vorstellung mit anderen Lehrpersonen über den Fortschritt? </a:t>
            </a:r>
          </a:p>
        </p:txBody>
      </p:sp>
      <p:sp>
        <p:nvSpPr>
          <p:cNvPr id="10" name="Textfeld 9">
            <a:extLst>
              <a:ext uri="{FF2B5EF4-FFF2-40B4-BE49-F238E27FC236}">
                <a16:creationId xmlns:a16="http://schemas.microsoft.com/office/drawing/2014/main" id="{3FACA6E9-B788-5A44-81D1-9D3858CC9C9D}"/>
              </a:ext>
            </a:extLst>
          </p:cNvPr>
          <p:cNvSpPr txBox="1"/>
          <p:nvPr/>
        </p:nvSpPr>
        <p:spPr>
          <a:xfrm>
            <a:off x="382168" y="6210653"/>
            <a:ext cx="11385884" cy="584775"/>
          </a:xfrm>
          <a:prstGeom prst="rect">
            <a:avLst/>
          </a:prstGeom>
          <a:noFill/>
        </p:spPr>
        <p:txBody>
          <a:bodyPr wrap="square" rtlCol="0">
            <a:spAutoFit/>
          </a:bodyPr>
          <a:lstStyle/>
          <a:p>
            <a:r>
              <a:rPr lang="en-US" sz="1400" dirty="0">
                <a:solidFill>
                  <a:schemeClr val="tx1">
                    <a:lumMod val="75000"/>
                    <a:lumOff val="25000"/>
                  </a:schemeClr>
                </a:solidFill>
              </a:rPr>
              <a:t>Quelle</a:t>
            </a:r>
            <a:r>
              <a:rPr lang="en-US" sz="1400" dirty="0"/>
              <a:t>: </a:t>
            </a:r>
            <a:r>
              <a:rPr lang="en-US" sz="1400" dirty="0">
                <a:hlinkClick r:id="rId3"/>
              </a:rPr>
              <a:t>Hattie, J</a:t>
            </a:r>
            <a:r>
              <a:rPr lang="en-US" sz="1400" dirty="0"/>
              <a:t>.( 2014) </a:t>
            </a:r>
            <a:r>
              <a:rPr lang="en-US" sz="1400" dirty="0" err="1"/>
              <a:t>übersetzt</a:t>
            </a:r>
            <a:r>
              <a:rPr lang="en-US" sz="1400" dirty="0"/>
              <a:t> von </a:t>
            </a:r>
            <a:r>
              <a:rPr lang="en-US" sz="1400" dirty="0">
                <a:hlinkClick r:id="rId4"/>
              </a:rPr>
              <a:t>Beywl, W.</a:t>
            </a:r>
            <a:r>
              <a:rPr lang="en-US" sz="1400" dirty="0"/>
              <a:t>; </a:t>
            </a:r>
            <a:r>
              <a:rPr lang="en-US" sz="1400" dirty="0">
                <a:hlinkClick r:id="rId5"/>
              </a:rPr>
              <a:t>Zierer, K</a:t>
            </a:r>
            <a:r>
              <a:rPr lang="en-US" sz="1400" dirty="0"/>
              <a:t>. </a:t>
            </a:r>
            <a:r>
              <a:rPr lang="en-US" sz="1400" dirty="0">
                <a:solidFill>
                  <a:schemeClr val="tx1">
                    <a:lumMod val="75000"/>
                    <a:lumOff val="25000"/>
                  </a:schemeClr>
                </a:solidFill>
              </a:rPr>
              <a:t>(2010): </a:t>
            </a:r>
            <a:r>
              <a:rPr lang="en-US" sz="1400" dirty="0" err="1">
                <a:solidFill>
                  <a:schemeClr val="tx1">
                    <a:lumMod val="75000"/>
                    <a:lumOff val="25000"/>
                  </a:schemeClr>
                </a:solidFill>
              </a:rPr>
              <a:t>Lernen</a:t>
            </a:r>
            <a:r>
              <a:rPr lang="en-US" sz="1400" dirty="0">
                <a:solidFill>
                  <a:schemeClr val="tx1">
                    <a:lumMod val="75000"/>
                    <a:lumOff val="25000"/>
                  </a:schemeClr>
                </a:solidFill>
              </a:rPr>
              <a:t> </a:t>
            </a:r>
            <a:r>
              <a:rPr lang="en-US" sz="1400" dirty="0" err="1">
                <a:solidFill>
                  <a:schemeClr val="tx1">
                    <a:lumMod val="75000"/>
                    <a:lumOff val="25000"/>
                  </a:schemeClr>
                </a:solidFill>
              </a:rPr>
              <a:t>sichtbar</a:t>
            </a:r>
            <a:r>
              <a:rPr lang="en-US" sz="1400" dirty="0">
                <a:solidFill>
                  <a:schemeClr val="tx1">
                    <a:lumMod val="75000"/>
                    <a:lumOff val="25000"/>
                  </a:schemeClr>
                </a:solidFill>
              </a:rPr>
              <a:t> </a:t>
            </a:r>
            <a:r>
              <a:rPr lang="en-US" sz="1400" dirty="0" err="1">
                <a:solidFill>
                  <a:schemeClr val="tx1">
                    <a:lumMod val="75000"/>
                    <a:lumOff val="25000"/>
                  </a:schemeClr>
                </a:solidFill>
              </a:rPr>
              <a:t>machen</a:t>
            </a:r>
            <a:r>
              <a:rPr lang="en-US" sz="1400" dirty="0">
                <a:solidFill>
                  <a:schemeClr val="tx1">
                    <a:lumMod val="75000"/>
                    <a:lumOff val="25000"/>
                  </a:schemeClr>
                </a:solidFill>
              </a:rPr>
              <a:t> </a:t>
            </a:r>
            <a:r>
              <a:rPr lang="en-US" sz="1400" dirty="0" err="1">
                <a:solidFill>
                  <a:schemeClr val="tx1">
                    <a:lumMod val="75000"/>
                    <a:lumOff val="25000"/>
                  </a:schemeClr>
                </a:solidFill>
              </a:rPr>
              <a:t>für</a:t>
            </a:r>
            <a:r>
              <a:rPr lang="en-US" sz="1400" dirty="0">
                <a:solidFill>
                  <a:schemeClr val="tx1">
                    <a:lumMod val="75000"/>
                    <a:lumOff val="25000"/>
                  </a:schemeClr>
                </a:solidFill>
              </a:rPr>
              <a:t> </a:t>
            </a:r>
            <a:r>
              <a:rPr lang="en-US" sz="1400" dirty="0" err="1">
                <a:solidFill>
                  <a:schemeClr val="tx1">
                    <a:lumMod val="75000"/>
                    <a:lumOff val="25000"/>
                  </a:schemeClr>
                </a:solidFill>
              </a:rPr>
              <a:t>Lehrpersonen</a:t>
            </a:r>
            <a:r>
              <a:rPr lang="en-US" sz="1400" dirty="0">
                <a:solidFill>
                  <a:schemeClr val="tx1">
                    <a:lumMod val="75000"/>
                    <a:lumOff val="25000"/>
                  </a:schemeClr>
                </a:solidFill>
              </a:rPr>
              <a:t>. Schneider Verlag., S. 99</a:t>
            </a:r>
          </a:p>
          <a:p>
            <a:endParaRPr lang="de-DE" dirty="0"/>
          </a:p>
        </p:txBody>
      </p:sp>
      <p:sp>
        <p:nvSpPr>
          <p:cNvPr id="4" name="Fußzeilenplatzhalter 3">
            <a:extLst>
              <a:ext uri="{FF2B5EF4-FFF2-40B4-BE49-F238E27FC236}">
                <a16:creationId xmlns:a16="http://schemas.microsoft.com/office/drawing/2014/main" id="{1D03C5C9-23CB-CC01-9FAE-C7FC9762D54E}"/>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265129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CC2825F-2655-FE48-B98B-B5A6A52C5CF7}"/>
              </a:ext>
            </a:extLst>
          </p:cNvPr>
          <p:cNvSpPr>
            <a:spLocks noGrp="1"/>
          </p:cNvSpPr>
          <p:nvPr>
            <p:ph idx="1"/>
          </p:nvPr>
        </p:nvSpPr>
        <p:spPr>
          <a:xfrm>
            <a:off x="838200" y="2141537"/>
            <a:ext cx="10515600" cy="4351338"/>
          </a:xfrm>
        </p:spPr>
        <p:txBody>
          <a:bodyPr/>
          <a:lstStyle/>
          <a:p>
            <a:pPr marL="0" indent="0">
              <a:buNone/>
            </a:pPr>
            <a:r>
              <a:rPr lang="de-DE" sz="2400" i="1" dirty="0">
                <a:solidFill>
                  <a:srgbClr val="0070C0"/>
                </a:solidFill>
              </a:rPr>
              <a:t>„Als Profession sind wir exzellent im Kritiküben. Lasst uns dieses kritische Potenzial nutzen, um zu evaluieren, ob wir ausreichend große Einflüsse auf alle Schülerinnen und Schüler haben, ob die Art, wie wir einen Einfluss auf dieses Lernen haben, effektiver und effizienter gestaltet werden kann. Lasst uns dieses kritische Potenzial nutzen, um Entscheidungen darüber zu treffen, was wir basierend auf diesem positiven Einfluss auf das Lernen tun – all dies natürlich gemeinsam.“</a:t>
            </a:r>
          </a:p>
        </p:txBody>
      </p:sp>
      <p:sp>
        <p:nvSpPr>
          <p:cNvPr id="4" name="Textfeld 3">
            <a:extLst>
              <a:ext uri="{FF2B5EF4-FFF2-40B4-BE49-F238E27FC236}">
                <a16:creationId xmlns:a16="http://schemas.microsoft.com/office/drawing/2014/main" id="{F700BA19-B480-89B4-E593-8A25C9FA2BFC}"/>
              </a:ext>
            </a:extLst>
          </p:cNvPr>
          <p:cNvSpPr txBox="1"/>
          <p:nvPr/>
        </p:nvSpPr>
        <p:spPr>
          <a:xfrm>
            <a:off x="382168" y="6210653"/>
            <a:ext cx="11385884" cy="307777"/>
          </a:xfrm>
          <a:prstGeom prst="rect">
            <a:avLst/>
          </a:prstGeom>
          <a:noFill/>
        </p:spPr>
        <p:txBody>
          <a:bodyPr wrap="square" rtlCol="0">
            <a:spAutoFit/>
          </a:bodyPr>
          <a:lstStyle/>
          <a:p>
            <a:r>
              <a:rPr lang="en-US" sz="1400" dirty="0">
                <a:solidFill>
                  <a:schemeClr val="tx1">
                    <a:lumMod val="75000"/>
                    <a:lumOff val="25000"/>
                  </a:schemeClr>
                </a:solidFill>
              </a:rPr>
              <a:t>Quelle</a:t>
            </a:r>
            <a:r>
              <a:rPr lang="en-US" sz="1400" dirty="0"/>
              <a:t>: </a:t>
            </a:r>
            <a:r>
              <a:rPr lang="en-US" sz="1400" dirty="0">
                <a:hlinkClick r:id="rId3"/>
              </a:rPr>
              <a:t>Hattie, J</a:t>
            </a:r>
            <a:r>
              <a:rPr lang="en-US" sz="1400" dirty="0"/>
              <a:t>.( 2014) </a:t>
            </a:r>
            <a:r>
              <a:rPr lang="en-US" sz="1400" dirty="0" err="1"/>
              <a:t>übersetzt</a:t>
            </a:r>
            <a:r>
              <a:rPr lang="en-US" sz="1400" dirty="0"/>
              <a:t> von </a:t>
            </a:r>
            <a:r>
              <a:rPr lang="en-US" sz="1400" dirty="0">
                <a:hlinkClick r:id="rId4"/>
              </a:rPr>
              <a:t>Beywl, W.</a:t>
            </a:r>
            <a:r>
              <a:rPr lang="en-US" sz="1400" dirty="0"/>
              <a:t>; </a:t>
            </a:r>
            <a:r>
              <a:rPr lang="en-US" sz="1400" dirty="0">
                <a:hlinkClick r:id="rId5"/>
              </a:rPr>
              <a:t>Zierer, K</a:t>
            </a:r>
            <a:r>
              <a:rPr lang="en-US" sz="1400" dirty="0"/>
              <a:t>. </a:t>
            </a:r>
            <a:r>
              <a:rPr lang="en-US" sz="1400" dirty="0">
                <a:solidFill>
                  <a:schemeClr val="tx1">
                    <a:lumMod val="75000"/>
                    <a:lumOff val="25000"/>
                  </a:schemeClr>
                </a:solidFill>
              </a:rPr>
              <a:t>(2010): </a:t>
            </a:r>
            <a:r>
              <a:rPr lang="en-US" sz="1400" dirty="0" err="1">
                <a:solidFill>
                  <a:schemeClr val="tx1">
                    <a:lumMod val="75000"/>
                    <a:lumOff val="25000"/>
                  </a:schemeClr>
                </a:solidFill>
              </a:rPr>
              <a:t>Lernen</a:t>
            </a:r>
            <a:r>
              <a:rPr lang="en-US" sz="1400" dirty="0">
                <a:solidFill>
                  <a:schemeClr val="tx1">
                    <a:lumMod val="75000"/>
                    <a:lumOff val="25000"/>
                  </a:schemeClr>
                </a:solidFill>
              </a:rPr>
              <a:t> </a:t>
            </a:r>
            <a:r>
              <a:rPr lang="en-US" sz="1400" dirty="0" err="1">
                <a:solidFill>
                  <a:schemeClr val="tx1">
                    <a:lumMod val="75000"/>
                    <a:lumOff val="25000"/>
                  </a:schemeClr>
                </a:solidFill>
              </a:rPr>
              <a:t>sichtbar</a:t>
            </a:r>
            <a:r>
              <a:rPr lang="en-US" sz="1400" dirty="0">
                <a:solidFill>
                  <a:schemeClr val="tx1">
                    <a:lumMod val="75000"/>
                    <a:lumOff val="25000"/>
                  </a:schemeClr>
                </a:solidFill>
              </a:rPr>
              <a:t> </a:t>
            </a:r>
            <a:r>
              <a:rPr lang="en-US" sz="1400" dirty="0" err="1">
                <a:solidFill>
                  <a:schemeClr val="tx1">
                    <a:lumMod val="75000"/>
                    <a:lumOff val="25000"/>
                  </a:schemeClr>
                </a:solidFill>
              </a:rPr>
              <a:t>machen</a:t>
            </a:r>
            <a:r>
              <a:rPr lang="en-US" sz="1400" dirty="0">
                <a:solidFill>
                  <a:schemeClr val="tx1">
                    <a:lumMod val="75000"/>
                    <a:lumOff val="25000"/>
                  </a:schemeClr>
                </a:solidFill>
              </a:rPr>
              <a:t> </a:t>
            </a:r>
            <a:r>
              <a:rPr lang="en-US" sz="1400" dirty="0" err="1">
                <a:solidFill>
                  <a:schemeClr val="tx1">
                    <a:lumMod val="75000"/>
                    <a:lumOff val="25000"/>
                  </a:schemeClr>
                </a:solidFill>
              </a:rPr>
              <a:t>für</a:t>
            </a:r>
            <a:r>
              <a:rPr lang="en-US" sz="1400" dirty="0">
                <a:solidFill>
                  <a:schemeClr val="tx1">
                    <a:lumMod val="75000"/>
                    <a:lumOff val="25000"/>
                  </a:schemeClr>
                </a:solidFill>
              </a:rPr>
              <a:t> </a:t>
            </a:r>
            <a:r>
              <a:rPr lang="en-US" sz="1400" dirty="0" err="1">
                <a:solidFill>
                  <a:schemeClr val="tx1">
                    <a:lumMod val="75000"/>
                    <a:lumOff val="25000"/>
                  </a:schemeClr>
                </a:solidFill>
              </a:rPr>
              <a:t>Lehrpersonen</a:t>
            </a:r>
            <a:r>
              <a:rPr lang="en-US" sz="1400" dirty="0">
                <a:solidFill>
                  <a:schemeClr val="tx1">
                    <a:lumMod val="75000"/>
                    <a:lumOff val="25000"/>
                  </a:schemeClr>
                </a:solidFill>
              </a:rPr>
              <a:t>. Schneider Verlag., S. 19</a:t>
            </a:r>
          </a:p>
        </p:txBody>
      </p:sp>
      <p:sp>
        <p:nvSpPr>
          <p:cNvPr id="2" name="Fußzeilenplatzhalter 3">
            <a:extLst>
              <a:ext uri="{FF2B5EF4-FFF2-40B4-BE49-F238E27FC236}">
                <a16:creationId xmlns:a16="http://schemas.microsoft.com/office/drawing/2014/main" id="{B1559B42-CF95-0EED-8026-D0251E4849C2}"/>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020682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6E02C80-B0BF-2043-B6D0-422774F19B14}"/>
              </a:ext>
            </a:extLst>
          </p:cNvPr>
          <p:cNvSpPr>
            <a:spLocks noGrp="1"/>
          </p:cNvSpPr>
          <p:nvPr>
            <p:ph idx="1"/>
          </p:nvPr>
        </p:nvSpPr>
        <p:spPr>
          <a:xfrm>
            <a:off x="838200" y="1825625"/>
            <a:ext cx="10515600" cy="2455430"/>
          </a:xfrm>
        </p:spPr>
        <p:txBody>
          <a:bodyPr>
            <a:normAutofit/>
          </a:bodyPr>
          <a:lstStyle/>
          <a:p>
            <a:r>
              <a:rPr lang="de-DE" sz="2400" dirty="0">
                <a:solidFill>
                  <a:schemeClr val="tx1">
                    <a:lumMod val="75000"/>
                    <a:lumOff val="25000"/>
                  </a:schemeClr>
                </a:solidFill>
              </a:rPr>
              <a:t>Ich beteilige mich aktiv und bin leidenschaftlich in Bezug auf Lehren und Lernen.</a:t>
            </a:r>
          </a:p>
          <a:p>
            <a:r>
              <a:rPr lang="de-DE" sz="2400" dirty="0">
                <a:solidFill>
                  <a:schemeClr val="tx1">
                    <a:lumMod val="75000"/>
                    <a:lumOff val="25000"/>
                  </a:schemeClr>
                </a:solidFill>
              </a:rPr>
              <a:t>Ich biete </a:t>
            </a:r>
            <a:r>
              <a:rPr lang="de-DE" sz="2400" dirty="0" err="1">
                <a:solidFill>
                  <a:schemeClr val="tx1">
                    <a:lumMod val="75000"/>
                    <a:lumOff val="25000"/>
                  </a:schemeClr>
                </a:solidFill>
              </a:rPr>
              <a:t>Schüler_innen</a:t>
            </a:r>
            <a:r>
              <a:rPr lang="de-DE" sz="2400" dirty="0">
                <a:solidFill>
                  <a:schemeClr val="tx1">
                    <a:lumMod val="75000"/>
                    <a:lumOff val="25000"/>
                  </a:schemeClr>
                </a:solidFill>
              </a:rPr>
              <a:t> vielfältige Gelegenheiten zum Lernen auf der Grundlage von Oberflächen- und Tiefen-Verständnis. </a:t>
            </a:r>
          </a:p>
          <a:p>
            <a:r>
              <a:rPr lang="de-DE" sz="2400" dirty="0">
                <a:solidFill>
                  <a:schemeClr val="tx1">
                    <a:lumMod val="75000"/>
                    <a:lumOff val="25000"/>
                  </a:schemeClr>
                </a:solidFill>
              </a:rPr>
              <a:t>….. </a:t>
            </a:r>
          </a:p>
        </p:txBody>
      </p:sp>
      <p:sp>
        <p:nvSpPr>
          <p:cNvPr id="6" name="Textfeld 5">
            <a:extLst>
              <a:ext uri="{FF2B5EF4-FFF2-40B4-BE49-F238E27FC236}">
                <a16:creationId xmlns:a16="http://schemas.microsoft.com/office/drawing/2014/main" id="{BD620BEC-6510-1806-234B-F34257A3056B}"/>
              </a:ext>
            </a:extLst>
          </p:cNvPr>
          <p:cNvSpPr txBox="1"/>
          <p:nvPr/>
        </p:nvSpPr>
        <p:spPr>
          <a:xfrm>
            <a:off x="806116" y="6157625"/>
            <a:ext cx="11385884" cy="584775"/>
          </a:xfrm>
          <a:prstGeom prst="rect">
            <a:avLst/>
          </a:prstGeom>
          <a:noFill/>
        </p:spPr>
        <p:txBody>
          <a:bodyPr wrap="square" rtlCol="0">
            <a:spAutoFit/>
          </a:bodyPr>
          <a:lstStyle/>
          <a:p>
            <a:r>
              <a:rPr lang="en-US" sz="1400" dirty="0">
                <a:solidFill>
                  <a:schemeClr val="tx1">
                    <a:lumMod val="75000"/>
                    <a:lumOff val="25000"/>
                  </a:schemeClr>
                </a:solidFill>
              </a:rPr>
              <a:t>Quelle</a:t>
            </a:r>
            <a:r>
              <a:rPr lang="en-US" sz="1400" dirty="0"/>
              <a:t>: </a:t>
            </a:r>
            <a:r>
              <a:rPr lang="en-US" sz="1400" dirty="0">
                <a:hlinkClick r:id="rId3"/>
              </a:rPr>
              <a:t>Hattie, J</a:t>
            </a:r>
            <a:r>
              <a:rPr lang="en-US" sz="1400" dirty="0"/>
              <a:t>.( 2014) </a:t>
            </a:r>
            <a:r>
              <a:rPr lang="en-US" sz="1400" dirty="0" err="1"/>
              <a:t>übersetzt</a:t>
            </a:r>
            <a:r>
              <a:rPr lang="en-US" sz="1400" dirty="0"/>
              <a:t> von </a:t>
            </a:r>
            <a:r>
              <a:rPr lang="en-US" sz="1400" dirty="0">
                <a:hlinkClick r:id="rId4"/>
              </a:rPr>
              <a:t>Beywl, W.</a:t>
            </a:r>
            <a:r>
              <a:rPr lang="en-US" sz="1400" dirty="0"/>
              <a:t>; </a:t>
            </a:r>
            <a:r>
              <a:rPr lang="en-US" sz="1400" dirty="0">
                <a:hlinkClick r:id="rId5"/>
              </a:rPr>
              <a:t>Zierer, K</a:t>
            </a:r>
            <a:r>
              <a:rPr lang="en-US" sz="1400" dirty="0"/>
              <a:t>. </a:t>
            </a:r>
            <a:r>
              <a:rPr lang="en-US" sz="1400" dirty="0">
                <a:solidFill>
                  <a:schemeClr val="tx1">
                    <a:lumMod val="75000"/>
                    <a:lumOff val="25000"/>
                  </a:schemeClr>
                </a:solidFill>
              </a:rPr>
              <a:t>(2010): </a:t>
            </a:r>
            <a:r>
              <a:rPr lang="en-US" sz="1400" dirty="0" err="1">
                <a:solidFill>
                  <a:schemeClr val="tx1">
                    <a:lumMod val="75000"/>
                    <a:lumOff val="25000"/>
                  </a:schemeClr>
                </a:solidFill>
              </a:rPr>
              <a:t>Lernen</a:t>
            </a:r>
            <a:r>
              <a:rPr lang="en-US" sz="1400" dirty="0">
                <a:solidFill>
                  <a:schemeClr val="tx1">
                    <a:lumMod val="75000"/>
                    <a:lumOff val="25000"/>
                  </a:schemeClr>
                </a:solidFill>
              </a:rPr>
              <a:t> </a:t>
            </a:r>
            <a:r>
              <a:rPr lang="en-US" sz="1400" dirty="0" err="1">
                <a:solidFill>
                  <a:schemeClr val="tx1">
                    <a:lumMod val="75000"/>
                    <a:lumOff val="25000"/>
                  </a:schemeClr>
                </a:solidFill>
              </a:rPr>
              <a:t>sichtbar</a:t>
            </a:r>
            <a:r>
              <a:rPr lang="en-US" sz="1400" dirty="0">
                <a:solidFill>
                  <a:schemeClr val="tx1">
                    <a:lumMod val="75000"/>
                    <a:lumOff val="25000"/>
                  </a:schemeClr>
                </a:solidFill>
              </a:rPr>
              <a:t> </a:t>
            </a:r>
            <a:r>
              <a:rPr lang="en-US" sz="1400" dirty="0" err="1">
                <a:solidFill>
                  <a:schemeClr val="tx1">
                    <a:lumMod val="75000"/>
                    <a:lumOff val="25000"/>
                  </a:schemeClr>
                </a:solidFill>
              </a:rPr>
              <a:t>machen</a:t>
            </a:r>
            <a:r>
              <a:rPr lang="en-US" sz="1400" dirty="0">
                <a:solidFill>
                  <a:schemeClr val="tx1">
                    <a:lumMod val="75000"/>
                    <a:lumOff val="25000"/>
                  </a:schemeClr>
                </a:solidFill>
              </a:rPr>
              <a:t> </a:t>
            </a:r>
            <a:r>
              <a:rPr lang="en-US" sz="1400" dirty="0" err="1">
                <a:solidFill>
                  <a:schemeClr val="tx1">
                    <a:lumMod val="75000"/>
                    <a:lumOff val="25000"/>
                  </a:schemeClr>
                </a:solidFill>
              </a:rPr>
              <a:t>für</a:t>
            </a:r>
            <a:r>
              <a:rPr lang="en-US" sz="1400" dirty="0">
                <a:solidFill>
                  <a:schemeClr val="tx1">
                    <a:lumMod val="75000"/>
                    <a:lumOff val="25000"/>
                  </a:schemeClr>
                </a:solidFill>
              </a:rPr>
              <a:t> </a:t>
            </a:r>
            <a:r>
              <a:rPr lang="en-US" sz="1400" dirty="0" err="1">
                <a:solidFill>
                  <a:schemeClr val="tx1">
                    <a:lumMod val="75000"/>
                    <a:lumOff val="25000"/>
                  </a:schemeClr>
                </a:solidFill>
              </a:rPr>
              <a:t>Lehrpersonen</a:t>
            </a:r>
            <a:r>
              <a:rPr lang="en-US" sz="1400" dirty="0">
                <a:solidFill>
                  <a:schemeClr val="tx1">
                    <a:lumMod val="75000"/>
                    <a:lumOff val="25000"/>
                  </a:schemeClr>
                </a:solidFill>
              </a:rPr>
              <a:t>. Schneider Verlag., S. 195</a:t>
            </a:r>
          </a:p>
          <a:p>
            <a:endParaRPr lang="de-DE" dirty="0"/>
          </a:p>
        </p:txBody>
      </p:sp>
      <p:sp>
        <p:nvSpPr>
          <p:cNvPr id="2" name="Fußzeilenplatzhalter 3">
            <a:extLst>
              <a:ext uri="{FF2B5EF4-FFF2-40B4-BE49-F238E27FC236}">
                <a16:creationId xmlns:a16="http://schemas.microsoft.com/office/drawing/2014/main" id="{256B0E88-09F7-6975-8D76-BE9B0BA8C10B}"/>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793223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47C73DA8-D6C2-8D4B-AEDE-DD1CA22B1509}"/>
              </a:ext>
            </a:extLst>
          </p:cNvPr>
          <p:cNvGraphicFramePr>
            <a:graphicFrameLocks noGrp="1"/>
          </p:cNvGraphicFramePr>
          <p:nvPr>
            <p:ph idx="1"/>
            <p:extLst>
              <p:ext uri="{D42A27DB-BD31-4B8C-83A1-F6EECF244321}">
                <p14:modId xmlns:p14="http://schemas.microsoft.com/office/powerpoint/2010/main" val="1260395744"/>
              </p:ext>
            </p:extLst>
          </p:nvPr>
        </p:nvGraphicFramePr>
        <p:xfrm>
          <a:off x="344905" y="649705"/>
          <a:ext cx="11217442" cy="546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a:extLst>
              <a:ext uri="{FF2B5EF4-FFF2-40B4-BE49-F238E27FC236}">
                <a16:creationId xmlns:a16="http://schemas.microsoft.com/office/drawing/2014/main" id="{BE77446C-B56F-A54A-903C-7634336D1B50}"/>
              </a:ext>
            </a:extLst>
          </p:cNvPr>
          <p:cNvSpPr txBox="1"/>
          <p:nvPr/>
        </p:nvSpPr>
        <p:spPr>
          <a:xfrm>
            <a:off x="618174" y="6170958"/>
            <a:ext cx="11385884" cy="584775"/>
          </a:xfrm>
          <a:prstGeom prst="rect">
            <a:avLst/>
          </a:prstGeom>
          <a:noFill/>
        </p:spPr>
        <p:txBody>
          <a:bodyPr wrap="square" rtlCol="0">
            <a:spAutoFit/>
          </a:bodyPr>
          <a:lstStyle/>
          <a:p>
            <a:r>
              <a:rPr lang="en-US" sz="1400" dirty="0">
                <a:solidFill>
                  <a:schemeClr val="tx1">
                    <a:lumMod val="75000"/>
                    <a:lumOff val="25000"/>
                  </a:schemeClr>
                </a:solidFill>
              </a:rPr>
              <a:t>Quelle</a:t>
            </a:r>
            <a:r>
              <a:rPr lang="en-US" sz="1400" dirty="0"/>
              <a:t>: </a:t>
            </a:r>
            <a:r>
              <a:rPr lang="en-US" sz="1400" dirty="0">
                <a:hlinkClick r:id="rId8"/>
              </a:rPr>
              <a:t>Hattie, J</a:t>
            </a:r>
            <a:r>
              <a:rPr lang="en-US" sz="1400" dirty="0"/>
              <a:t>.( 2014) </a:t>
            </a:r>
            <a:r>
              <a:rPr lang="en-US" sz="1400" dirty="0" err="1"/>
              <a:t>übersetzt</a:t>
            </a:r>
            <a:r>
              <a:rPr lang="en-US" sz="1400" dirty="0"/>
              <a:t> von </a:t>
            </a:r>
            <a:r>
              <a:rPr lang="en-US" sz="1400" dirty="0">
                <a:hlinkClick r:id="rId9"/>
              </a:rPr>
              <a:t>Beywl, W.</a:t>
            </a:r>
            <a:r>
              <a:rPr lang="en-US" sz="1400" dirty="0"/>
              <a:t>; </a:t>
            </a:r>
            <a:r>
              <a:rPr lang="en-US" sz="1400" dirty="0">
                <a:hlinkClick r:id="rId10"/>
              </a:rPr>
              <a:t>Zierer, K</a:t>
            </a:r>
            <a:r>
              <a:rPr lang="en-US" sz="1400" dirty="0"/>
              <a:t>. </a:t>
            </a:r>
            <a:r>
              <a:rPr lang="en-US" sz="1400" dirty="0">
                <a:solidFill>
                  <a:schemeClr val="tx1">
                    <a:lumMod val="75000"/>
                    <a:lumOff val="25000"/>
                  </a:schemeClr>
                </a:solidFill>
              </a:rPr>
              <a:t>(2010): </a:t>
            </a:r>
            <a:r>
              <a:rPr lang="en-US" sz="1400" dirty="0" err="1">
                <a:solidFill>
                  <a:schemeClr val="tx1">
                    <a:lumMod val="75000"/>
                    <a:lumOff val="25000"/>
                  </a:schemeClr>
                </a:solidFill>
              </a:rPr>
              <a:t>Lernen</a:t>
            </a:r>
            <a:r>
              <a:rPr lang="en-US" sz="1400" dirty="0">
                <a:solidFill>
                  <a:schemeClr val="tx1">
                    <a:lumMod val="75000"/>
                    <a:lumOff val="25000"/>
                  </a:schemeClr>
                </a:solidFill>
              </a:rPr>
              <a:t> </a:t>
            </a:r>
            <a:r>
              <a:rPr lang="en-US" sz="1400" dirty="0" err="1">
                <a:solidFill>
                  <a:schemeClr val="tx1">
                    <a:lumMod val="75000"/>
                    <a:lumOff val="25000"/>
                  </a:schemeClr>
                </a:solidFill>
              </a:rPr>
              <a:t>sichtbar</a:t>
            </a:r>
            <a:r>
              <a:rPr lang="en-US" sz="1400" dirty="0">
                <a:solidFill>
                  <a:schemeClr val="tx1">
                    <a:lumMod val="75000"/>
                    <a:lumOff val="25000"/>
                  </a:schemeClr>
                </a:solidFill>
              </a:rPr>
              <a:t> </a:t>
            </a:r>
            <a:r>
              <a:rPr lang="en-US" sz="1400" dirty="0" err="1">
                <a:solidFill>
                  <a:schemeClr val="tx1">
                    <a:lumMod val="75000"/>
                    <a:lumOff val="25000"/>
                  </a:schemeClr>
                </a:solidFill>
              </a:rPr>
              <a:t>machen</a:t>
            </a:r>
            <a:r>
              <a:rPr lang="en-US" sz="1400" dirty="0">
                <a:solidFill>
                  <a:schemeClr val="tx1">
                    <a:lumMod val="75000"/>
                    <a:lumOff val="25000"/>
                  </a:schemeClr>
                </a:solidFill>
              </a:rPr>
              <a:t> </a:t>
            </a:r>
            <a:r>
              <a:rPr lang="en-US" sz="1400" dirty="0" err="1">
                <a:solidFill>
                  <a:schemeClr val="tx1">
                    <a:lumMod val="75000"/>
                    <a:lumOff val="25000"/>
                  </a:schemeClr>
                </a:solidFill>
              </a:rPr>
              <a:t>für</a:t>
            </a:r>
            <a:r>
              <a:rPr lang="en-US" sz="1400" dirty="0">
                <a:solidFill>
                  <a:schemeClr val="tx1">
                    <a:lumMod val="75000"/>
                    <a:lumOff val="25000"/>
                  </a:schemeClr>
                </a:solidFill>
              </a:rPr>
              <a:t> </a:t>
            </a:r>
            <a:r>
              <a:rPr lang="en-US" sz="1400" dirty="0" err="1">
                <a:solidFill>
                  <a:schemeClr val="tx1">
                    <a:lumMod val="75000"/>
                    <a:lumOff val="25000"/>
                  </a:schemeClr>
                </a:solidFill>
              </a:rPr>
              <a:t>Lehrpersonen</a:t>
            </a:r>
            <a:r>
              <a:rPr lang="en-US" sz="1400" dirty="0">
                <a:solidFill>
                  <a:schemeClr val="tx1">
                    <a:lumMod val="75000"/>
                    <a:lumOff val="25000"/>
                  </a:schemeClr>
                </a:solidFill>
              </a:rPr>
              <a:t>. Schneider Verlag., S. 56</a:t>
            </a:r>
          </a:p>
          <a:p>
            <a:endParaRPr lang="de-DE" dirty="0"/>
          </a:p>
        </p:txBody>
      </p:sp>
      <p:sp>
        <p:nvSpPr>
          <p:cNvPr id="9" name="Abgerundetes Rechteck 8">
            <a:extLst>
              <a:ext uri="{FF2B5EF4-FFF2-40B4-BE49-F238E27FC236}">
                <a16:creationId xmlns:a16="http://schemas.microsoft.com/office/drawing/2014/main" id="{223294FF-9C0F-EB43-AC84-AB2DF15786E6}"/>
              </a:ext>
            </a:extLst>
          </p:cNvPr>
          <p:cNvSpPr/>
          <p:nvPr/>
        </p:nvSpPr>
        <p:spPr>
          <a:xfrm>
            <a:off x="0" y="102267"/>
            <a:ext cx="12191999" cy="48126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lumMod val="75000"/>
                    <a:lumOff val="25000"/>
                  </a:schemeClr>
                </a:solidFill>
              </a:rPr>
              <a:t>„Wann ist für Sie ein Unterrichtsalltag erfolgreich gewesen?“ </a:t>
            </a:r>
            <a:r>
              <a:rPr lang="de-DE" sz="1400" b="1" dirty="0">
                <a:solidFill>
                  <a:schemeClr val="tx1">
                    <a:lumMod val="75000"/>
                    <a:lumOff val="25000"/>
                  </a:schemeClr>
                </a:solidFill>
              </a:rPr>
              <a:t>Beutler, R. (2007)</a:t>
            </a:r>
          </a:p>
        </p:txBody>
      </p:sp>
      <p:sp>
        <p:nvSpPr>
          <p:cNvPr id="3" name="Fußzeilenplatzhalter 3">
            <a:extLst>
              <a:ext uri="{FF2B5EF4-FFF2-40B4-BE49-F238E27FC236}">
                <a16:creationId xmlns:a16="http://schemas.microsoft.com/office/drawing/2014/main" id="{EFC80B9E-40BF-FE7A-3731-BA3E72DD6318}"/>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160020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1F6FD845-D0E3-4CAF-AB17-3B991F46C68B}"/>
              </a:ext>
            </a:extLst>
          </p:cNvPr>
          <p:cNvPicPr>
            <a:picLocks noChangeAspect="1"/>
          </p:cNvPicPr>
          <p:nvPr/>
        </p:nvPicPr>
        <p:blipFill rotWithShape="1">
          <a:blip r:embed="rId3"/>
          <a:srcRect l="22131" r="3804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4" name="Arc 16">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978822B-D11C-604B-9B8B-9BF7C8EDB64C}"/>
              </a:ext>
            </a:extLst>
          </p:cNvPr>
          <p:cNvSpPr>
            <a:spLocks noGrp="1"/>
          </p:cNvSpPr>
          <p:nvPr>
            <p:ph idx="1"/>
          </p:nvPr>
        </p:nvSpPr>
        <p:spPr>
          <a:xfrm>
            <a:off x="5827048" y="1868487"/>
            <a:ext cx="5721484" cy="4351338"/>
          </a:xfrm>
        </p:spPr>
        <p:txBody>
          <a:bodyPr>
            <a:normAutofit/>
          </a:bodyPr>
          <a:lstStyle/>
          <a:p>
            <a:pPr marL="0" indent="0">
              <a:buNone/>
            </a:pPr>
            <a:endParaRPr lang="de-DE" dirty="0">
              <a:latin typeface="+mj-lt"/>
              <a:ea typeface="+mj-ea"/>
              <a:cs typeface="+mj-cs"/>
            </a:endParaRPr>
          </a:p>
          <a:p>
            <a:pPr marL="0" indent="0">
              <a:buNone/>
            </a:pPr>
            <a:endParaRPr lang="de-DE" dirty="0">
              <a:latin typeface="+mj-lt"/>
              <a:ea typeface="+mj-ea"/>
              <a:cs typeface="+mj-cs"/>
            </a:endParaRPr>
          </a:p>
          <a:p>
            <a:pPr marL="0" indent="0">
              <a:buNone/>
            </a:pPr>
            <a:r>
              <a:rPr lang="de-DE" sz="3600" b="1" dirty="0">
                <a:solidFill>
                  <a:schemeClr val="tx1">
                    <a:lumMod val="85000"/>
                    <a:lumOff val="15000"/>
                  </a:schemeClr>
                </a:solidFill>
                <a:latin typeface="+mj-lt"/>
                <a:ea typeface="+mj-ea"/>
                <a:cs typeface="+mj-cs"/>
              </a:rPr>
              <a:t>Wo sehen Sie sich?</a:t>
            </a:r>
          </a:p>
        </p:txBody>
      </p:sp>
      <p:sp>
        <p:nvSpPr>
          <p:cNvPr id="4" name="Fußzeilenplatzhalter 3">
            <a:extLst>
              <a:ext uri="{FF2B5EF4-FFF2-40B4-BE49-F238E27FC236}">
                <a16:creationId xmlns:a16="http://schemas.microsoft.com/office/drawing/2014/main" id="{8604A911-6D87-AB63-1776-F4E7D26FCE96}"/>
              </a:ext>
            </a:extLst>
          </p:cNvPr>
          <p:cNvSpPr>
            <a:spLocks noGrp="1"/>
          </p:cNvSpPr>
          <p:nvPr>
            <p:ph type="ftr" sz="quarter" idx="11"/>
          </p:nvPr>
        </p:nvSpPr>
        <p:spPr>
          <a:xfrm>
            <a:off x="4855591" y="635635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523571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5065" y="1463040"/>
            <a:ext cx="3796306" cy="2690949"/>
          </a:xfrm>
        </p:spPr>
        <p:txBody>
          <a:bodyPr anchor="t">
            <a:normAutofit/>
          </a:bodyPr>
          <a:lstStyle/>
          <a:p>
            <a:r>
              <a:rPr lang="de-DE" sz="4800" dirty="0"/>
              <a:t>Bausteine einer neuen Lernkultur</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5656218" y="1463039"/>
            <a:ext cx="5542387" cy="4300447"/>
          </a:xfrm>
        </p:spPr>
        <p:txBody>
          <a:bodyPr anchor="t">
            <a:normAutofit/>
          </a:bodyPr>
          <a:lstStyle/>
          <a:p>
            <a:pPr marL="0" indent="0">
              <a:buNone/>
            </a:pPr>
            <a:r>
              <a:rPr lang="de-DE" sz="2000" dirty="0">
                <a:solidFill>
                  <a:schemeClr val="tx1">
                    <a:lumMod val="75000"/>
                    <a:lumOff val="25000"/>
                  </a:schemeClr>
                </a:solidFill>
              </a:rPr>
              <a:t>Bereits 1994 stellten Blüml, Bürger, </a:t>
            </a:r>
            <a:r>
              <a:rPr lang="de-DE" sz="2000" dirty="0" err="1">
                <a:solidFill>
                  <a:schemeClr val="tx1">
                    <a:lumMod val="75000"/>
                    <a:lumOff val="25000"/>
                  </a:schemeClr>
                </a:solidFill>
              </a:rPr>
              <a:t>Krainz</a:t>
            </a:r>
            <a:r>
              <a:rPr lang="de-DE" sz="2000" dirty="0">
                <a:solidFill>
                  <a:schemeClr val="tx1">
                    <a:lumMod val="75000"/>
                    <a:lumOff val="25000"/>
                  </a:schemeClr>
                </a:solidFill>
              </a:rPr>
              <a:t>-Dürr, </a:t>
            </a:r>
            <a:r>
              <a:rPr lang="de-DE" sz="2000" dirty="0" err="1">
                <a:solidFill>
                  <a:schemeClr val="tx1">
                    <a:lumMod val="75000"/>
                    <a:lumOff val="25000"/>
                  </a:schemeClr>
                </a:solidFill>
              </a:rPr>
              <a:t>Kunstätter</a:t>
            </a:r>
            <a:r>
              <a:rPr lang="de-DE" sz="2000" dirty="0">
                <a:solidFill>
                  <a:schemeClr val="tx1">
                    <a:lumMod val="75000"/>
                    <a:lumOff val="25000"/>
                  </a:schemeClr>
                </a:solidFill>
              </a:rPr>
              <a:t>, Mathes, Schmidinger und </a:t>
            </a:r>
            <a:r>
              <a:rPr lang="de-DE" sz="2000" dirty="0" err="1">
                <a:solidFill>
                  <a:schemeClr val="tx1">
                    <a:lumMod val="75000"/>
                    <a:lumOff val="25000"/>
                  </a:schemeClr>
                </a:solidFill>
              </a:rPr>
              <a:t>Reumüller</a:t>
            </a:r>
            <a:r>
              <a:rPr lang="de-DE" sz="2000" dirty="0">
                <a:solidFill>
                  <a:schemeClr val="tx1">
                    <a:lumMod val="75000"/>
                    <a:lumOff val="25000"/>
                  </a:schemeClr>
                </a:solidFill>
              </a:rPr>
              <a:t> im Auftrag des damaligen Bundesministeriums für Unterricht und Kunst in Österreich Bausteine zusammen, die die neue Lernkultur kennzeichnen:</a:t>
            </a:r>
            <a:br>
              <a:rPr lang="de-DE" sz="2000" dirty="0">
                <a:solidFill>
                  <a:schemeClr val="tx1">
                    <a:lumMod val="75000"/>
                    <a:lumOff val="25000"/>
                  </a:schemeClr>
                </a:solidFill>
              </a:rPr>
            </a:br>
            <a:endParaRPr lang="de-DE" sz="2000" dirty="0">
              <a:solidFill>
                <a:schemeClr val="tx1">
                  <a:lumMod val="75000"/>
                  <a:lumOff val="25000"/>
                </a:schemeClr>
              </a:solidFill>
            </a:endParaRPr>
          </a:p>
          <a:p>
            <a:r>
              <a:rPr lang="de-DE" sz="2000" dirty="0" err="1">
                <a:solidFill>
                  <a:schemeClr val="tx1">
                    <a:lumMod val="75000"/>
                    <a:lumOff val="25000"/>
                  </a:schemeClr>
                </a:solidFill>
              </a:rPr>
              <a:t>Schüler_innenzentriertheit</a:t>
            </a:r>
            <a:endParaRPr lang="de-DE" sz="2000" dirty="0">
              <a:solidFill>
                <a:schemeClr val="tx1">
                  <a:lumMod val="75000"/>
                  <a:lumOff val="25000"/>
                </a:schemeClr>
              </a:solidFill>
            </a:endParaRPr>
          </a:p>
          <a:p>
            <a:r>
              <a:rPr lang="de-DE" sz="2000" dirty="0">
                <a:solidFill>
                  <a:schemeClr val="tx1">
                    <a:lumMod val="75000"/>
                    <a:lumOff val="25000"/>
                  </a:schemeClr>
                </a:solidFill>
              </a:rPr>
              <a:t>alle sind Lehrende, alle sind Lernende</a:t>
            </a:r>
          </a:p>
          <a:p>
            <a:r>
              <a:rPr lang="de-DE" sz="2000" dirty="0">
                <a:solidFill>
                  <a:schemeClr val="tx1">
                    <a:lumMod val="75000"/>
                    <a:lumOff val="25000"/>
                  </a:schemeClr>
                </a:solidFill>
              </a:rPr>
              <a:t>Demokratisierung der Schule</a:t>
            </a:r>
          </a:p>
          <a:p>
            <a:r>
              <a:rPr lang="de-DE" sz="2000" dirty="0">
                <a:solidFill>
                  <a:schemeClr val="tx1">
                    <a:lumMod val="75000"/>
                    <a:lumOff val="25000"/>
                  </a:schemeClr>
                </a:solidFill>
              </a:rPr>
              <a:t>angemessene Unterrichtsformen – Öffnen des Unterrichts</a:t>
            </a:r>
          </a:p>
          <a:p>
            <a:r>
              <a:rPr lang="de-DE" sz="2000" dirty="0">
                <a:solidFill>
                  <a:schemeClr val="tx1">
                    <a:lumMod val="75000"/>
                    <a:lumOff val="25000"/>
                  </a:schemeClr>
                </a:solidFill>
              </a:rPr>
              <a:t>Leistungsbeurteilung</a:t>
            </a:r>
          </a:p>
        </p:txBody>
      </p:sp>
      <p:sp>
        <p:nvSpPr>
          <p:cNvPr id="5" name="Fußzeilenplatzhalter 3">
            <a:extLst>
              <a:ext uri="{FF2B5EF4-FFF2-40B4-BE49-F238E27FC236}">
                <a16:creationId xmlns:a16="http://schemas.microsoft.com/office/drawing/2014/main" id="{8DFDB9AC-8D7C-2D38-2416-FD377C8C88C5}"/>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326246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p:cNvPicPr/>
          <p:nvPr/>
        </p:nvPicPr>
        <p:blipFill>
          <a:blip r:embed="rId3"/>
          <a:stretch>
            <a:fillRect/>
          </a:stretch>
        </p:blipFill>
        <p:spPr>
          <a:xfrm>
            <a:off x="698353" y="953636"/>
            <a:ext cx="4555700" cy="202337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3" name="Freeform: Shape 7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www.uibk.ac.at/forschung/magazin/1/34-35/schratz.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353" y="3526029"/>
            <a:ext cx="1822195"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9" name="Inhaltsplatzhalter 4"/>
          <p:cNvSpPr>
            <a:spLocks noGrp="1"/>
          </p:cNvSpPr>
          <p:nvPr>
            <p:ph idx="1"/>
          </p:nvPr>
        </p:nvSpPr>
        <p:spPr>
          <a:xfrm>
            <a:off x="6151294" y="1946684"/>
            <a:ext cx="5397237" cy="4351338"/>
          </a:xfrm>
        </p:spPr>
        <p:txBody>
          <a:bodyPr>
            <a:normAutofit/>
          </a:bodyPr>
          <a:lstStyle/>
          <a:p>
            <a:pPr marL="0" indent="0">
              <a:buNone/>
            </a:pPr>
            <a:r>
              <a:rPr lang="de-DE" sz="2400" dirty="0">
                <a:solidFill>
                  <a:schemeClr val="tx1">
                    <a:lumMod val="75000"/>
                    <a:lumOff val="25000"/>
                  </a:schemeClr>
                </a:solidFill>
              </a:rPr>
              <a:t>Die Komplexität der Organisation Schule erfordert für erfolgreiche Veränderung an der Einzelschule die Zusammenschau der vielschichtigen Bereiche mit den speziellen Rahmenbedingungen an diesem Einzelstandort</a:t>
            </a:r>
            <a:r>
              <a:rPr lang="de-DE" sz="2400" dirty="0"/>
              <a:t>. </a:t>
            </a:r>
          </a:p>
        </p:txBody>
      </p:sp>
      <p:sp>
        <p:nvSpPr>
          <p:cNvPr id="75" name="Arc 7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hteck 10"/>
          <p:cNvSpPr/>
          <p:nvPr/>
        </p:nvSpPr>
        <p:spPr>
          <a:xfrm>
            <a:off x="2672864" y="5621371"/>
            <a:ext cx="8875668" cy="646331"/>
          </a:xfrm>
          <a:prstGeom prst="rect">
            <a:avLst/>
          </a:prstGeom>
        </p:spPr>
        <p:txBody>
          <a:bodyPr wrap="square">
            <a:spAutoFit/>
          </a:bodyPr>
          <a:lstStyle/>
          <a:p>
            <a:pPr>
              <a:spcAft>
                <a:spcPts val="600"/>
              </a:spcAft>
            </a:pPr>
            <a:r>
              <a:rPr lang="de-DE" sz="2000" dirty="0">
                <a:solidFill>
                  <a:schemeClr val="tx1">
                    <a:lumMod val="75000"/>
                    <a:lumOff val="25000"/>
                  </a:schemeClr>
                </a:solidFill>
              </a:rPr>
              <a:t>Schule im Spannungsfeld zwischen Bewahrung und Veränderung </a:t>
            </a:r>
            <a:br>
              <a:rPr lang="de-DE" sz="2000" dirty="0">
                <a:solidFill>
                  <a:schemeClr val="tx1">
                    <a:lumMod val="75000"/>
                    <a:lumOff val="25000"/>
                  </a:schemeClr>
                </a:solidFill>
              </a:rPr>
            </a:br>
            <a:r>
              <a:rPr lang="de-DE" sz="1600" dirty="0">
                <a:solidFill>
                  <a:schemeClr val="tx1">
                    <a:lumMod val="75000"/>
                    <a:lumOff val="25000"/>
                  </a:schemeClr>
                </a:solidFill>
              </a:rPr>
              <a:t>(</a:t>
            </a:r>
            <a:r>
              <a:rPr lang="de-DE" sz="1600" dirty="0" err="1">
                <a:solidFill>
                  <a:schemeClr val="tx1">
                    <a:lumMod val="75000"/>
                    <a:lumOff val="25000"/>
                  </a:schemeClr>
                </a:solidFill>
              </a:rPr>
              <a:t>Schratz</a:t>
            </a:r>
            <a:r>
              <a:rPr lang="de-DE" sz="1600" dirty="0">
                <a:solidFill>
                  <a:schemeClr val="tx1">
                    <a:lumMod val="75000"/>
                    <a:lumOff val="25000"/>
                  </a:schemeClr>
                </a:solidFill>
              </a:rPr>
              <a:t>, 1998, S. 177)</a:t>
            </a:r>
          </a:p>
        </p:txBody>
      </p:sp>
      <p:sp>
        <p:nvSpPr>
          <p:cNvPr id="3" name="Fußzeilenplatzhalter 3">
            <a:extLst>
              <a:ext uri="{FF2B5EF4-FFF2-40B4-BE49-F238E27FC236}">
                <a16:creationId xmlns:a16="http://schemas.microsoft.com/office/drawing/2014/main" id="{1443612B-2D1C-3687-06C5-DBC0100BB190}"/>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937612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a:bodyPr>
          <a:lstStyle/>
          <a:p>
            <a:endParaRPr lang="de-DE" sz="2400" dirty="0"/>
          </a:p>
          <a:p>
            <a:pPr marL="0" indent="0">
              <a:buNone/>
            </a:pPr>
            <a:r>
              <a:rPr lang="de-DE" sz="2400" dirty="0">
                <a:solidFill>
                  <a:schemeClr val="tx1">
                    <a:lumMod val="75000"/>
                    <a:lumOff val="25000"/>
                  </a:schemeClr>
                </a:solidFill>
              </a:rPr>
              <a:t>Die Schule steht im Spannungsfeld zwischen Bewahren (Reproduktion)  von Traditionen und Verändern (Transformation) und ist damit im Dilemma, einerseits vergangenheitsorientiert zu agieren und andererseits zukunftsorientiert die Heranwachsenden für ihr Leben bestmöglich vorzubereiten, sie zu mündigen Bürger/innen zu machen.</a:t>
            </a:r>
          </a:p>
          <a:p>
            <a:endParaRPr lang="de-DE" sz="2400" dirty="0"/>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1</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ußzeilenplatzhalter 3">
            <a:extLst>
              <a:ext uri="{FF2B5EF4-FFF2-40B4-BE49-F238E27FC236}">
                <a16:creationId xmlns:a16="http://schemas.microsoft.com/office/drawing/2014/main" id="{4DA1DAF5-FBC4-D88B-E4F3-56BFEC410556}"/>
              </a:ext>
            </a:extLst>
          </p:cNvPr>
          <p:cNvSpPr>
            <a:spLocks noGrp="1"/>
          </p:cNvSpPr>
          <p:nvPr>
            <p:ph type="ftr" sz="quarter" idx="11"/>
          </p:nvPr>
        </p:nvSpPr>
        <p:spPr>
          <a:xfrm>
            <a:off x="5092995" y="6450013"/>
            <a:ext cx="4114800" cy="365125"/>
          </a:xfrm>
        </p:spPr>
        <p:txBody>
          <a:bodyPr>
            <a:normAutofit/>
          </a:bodyPr>
          <a:lstStyle/>
          <a:p>
            <a:pPr>
              <a:lnSpc>
                <a:spcPct val="90000"/>
              </a:lnSpc>
              <a:spcAft>
                <a:spcPts val="600"/>
              </a:spcAft>
            </a:pPr>
            <a:r>
              <a:rPr lang="de-AT" sz="1000" dirty="0"/>
              <a:t>LV Grundlagen pädagogischer Professionalisierung | Wobak | WS 2023/24</a:t>
            </a:r>
          </a:p>
        </p:txBody>
      </p:sp>
      <p:sp>
        <p:nvSpPr>
          <p:cNvPr id="8" name="Fußzeilenplatzhalter 3">
            <a:extLst>
              <a:ext uri="{FF2B5EF4-FFF2-40B4-BE49-F238E27FC236}">
                <a16:creationId xmlns:a16="http://schemas.microsoft.com/office/drawing/2014/main" id="{362C6602-0835-241E-E00C-51A600D9723A}"/>
              </a:ext>
            </a:extLst>
          </p:cNvPr>
          <p:cNvSpPr txBox="1">
            <a:spLocks/>
          </p:cNvSpPr>
          <p:nvPr/>
        </p:nvSpPr>
        <p:spPr>
          <a:xfrm>
            <a:off x="4038600" y="6492240"/>
            <a:ext cx="4114800" cy="365125"/>
          </a:xfrm>
          <a:prstGeom prst="rect">
            <a:avLst/>
          </a:prstGeom>
        </p:spPr>
        <p:txBody>
          <a:bodyPr vert="horz" lIns="91440" tIns="45720" rIns="91440" bIns="45720" rtlCol="0" anchor="ctr">
            <a:normAutofit/>
          </a:bodyP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de-AT" sz="1000"/>
              <a:t>LV Grundlagen pädagogischer Professionalisierung | Wobak | WS 2024/25</a:t>
            </a:r>
            <a:endParaRPr lang="de-AT" sz="1000" dirty="0"/>
          </a:p>
        </p:txBody>
      </p:sp>
    </p:spTree>
    <p:extLst>
      <p:ext uri="{BB962C8B-B14F-4D97-AF65-F5344CB8AC3E}">
        <p14:creationId xmlns:p14="http://schemas.microsoft.com/office/powerpoint/2010/main" val="3975639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a:bodyPr>
          <a:lstStyle/>
          <a:p>
            <a:endParaRPr lang="de-DE" sz="2400" dirty="0"/>
          </a:p>
          <a:p>
            <a:pPr marL="0" indent="0">
              <a:buNone/>
            </a:pPr>
            <a:r>
              <a:rPr lang="de-DE" sz="2400" dirty="0">
                <a:solidFill>
                  <a:schemeClr val="tx1">
                    <a:lumMod val="75000"/>
                    <a:lumOff val="25000"/>
                  </a:schemeClr>
                </a:solidFill>
              </a:rPr>
              <a:t>Schule operiert vielfach mit „richtig“ oder „falsch“, der Umgang mit Fehlern, das Lernen aus Fehlern wird erschwert, da das Vermeiden von Fehlern bevorzugt wird</a:t>
            </a:r>
            <a:r>
              <a:rPr lang="de-DE" sz="2400" dirty="0"/>
              <a:t>.</a:t>
            </a:r>
          </a:p>
          <a:p>
            <a:endParaRPr lang="de-DE" sz="2400" dirty="0"/>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2</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ußzeilenplatzhalter 3">
            <a:extLst>
              <a:ext uri="{FF2B5EF4-FFF2-40B4-BE49-F238E27FC236}">
                <a16:creationId xmlns:a16="http://schemas.microsoft.com/office/drawing/2014/main" id="{BC4F718D-A344-7AE0-1997-908C801E4AC8}"/>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142888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355196" y="1756945"/>
            <a:ext cx="5199443" cy="4739390"/>
          </a:xfrm>
        </p:spPr>
        <p:txBody>
          <a:bodyPr anchor="ctr">
            <a:normAutofit fontScale="92500" lnSpcReduction="20000"/>
          </a:bodyPr>
          <a:lstStyle/>
          <a:p>
            <a:endParaRPr lang="de-DE" sz="1100" dirty="0"/>
          </a:p>
          <a:p>
            <a:endParaRPr lang="de-DE" sz="1100" dirty="0"/>
          </a:p>
          <a:p>
            <a:pPr marL="0" indent="0">
              <a:buNone/>
            </a:pPr>
            <a:r>
              <a:rPr lang="de-DE" sz="1100" i="1" dirty="0"/>
              <a:t>„</a:t>
            </a:r>
            <a:r>
              <a:rPr lang="de-DE" sz="1900" i="1" dirty="0">
                <a:solidFill>
                  <a:schemeClr val="tx1">
                    <a:lumMod val="75000"/>
                    <a:lumOff val="25000"/>
                  </a:schemeClr>
                </a:solidFill>
                <a:ea typeface="Dotum" panose="020B0600000101010101" pitchFamily="34" charset="-127"/>
              </a:rPr>
              <a:t>Wenn man eine lernende Organisation wird, dann beginnt man Neues, man lernt im Prozess, man muss auch den Mut haben, sich auf Neues einzulassen, man muss schauen, wer kann eigentlich was, man muss sich öffnen fürs Team, man wird fehlerfreundlich, was vielen schwer fällt, weil wir alle die Schule durchlaufen haben, die ja fehlerfeindlich ist, wo ja auch Scheitern die Katastrophe ist. Und Scheitern ist eine tolle Chance zu lernen. Also es ist wichtig, im Team zu lernen, sich gegenseitig zu unterstützen, offen zu sein, zu schauen, wo hat der einzelne Fähigkeiten, auch so Teams zusammenzubauen [...]  und so Vertrauen aufzubauen. [...] Den Mut haben, in Neuland aufzubrechen und auf diesem Weg, auf diesem Prozess zu lernen und sich dabei zu freuen, wie lebendig etwas wird und dass es geht, [...]  und man dabei völlig neue Kompetenzen erlernt und dabei auch neue Beziehungen aufbaut.“ </a:t>
            </a:r>
            <a:r>
              <a:rPr lang="de-DE" sz="1900" i="1" dirty="0">
                <a:solidFill>
                  <a:schemeClr val="tx1">
                    <a:lumMod val="75000"/>
                    <a:lumOff val="25000"/>
                  </a:schemeClr>
                </a:solidFill>
              </a:rPr>
              <a:t>   </a:t>
            </a:r>
          </a:p>
          <a:p>
            <a:pPr marL="0" indent="0">
              <a:buNone/>
            </a:pPr>
            <a:r>
              <a:rPr lang="de-DE" sz="1800" i="1" dirty="0">
                <a:solidFill>
                  <a:schemeClr val="tx1">
                    <a:lumMod val="75000"/>
                    <a:lumOff val="25000"/>
                  </a:schemeClr>
                </a:solidFill>
              </a:rPr>
              <a:t>                                                                                                  </a:t>
            </a:r>
            <a:r>
              <a:rPr lang="de-DE" sz="1100" dirty="0"/>
              <a:t>(</a:t>
            </a:r>
            <a:r>
              <a:rPr lang="de-DE" sz="1100" dirty="0">
                <a:hlinkClick r:id="rId3"/>
              </a:rPr>
              <a:t>www.margretrasfeld.com</a:t>
            </a:r>
            <a:r>
              <a:rPr lang="de-DE" sz="1100" dirty="0"/>
              <a:t>)</a:t>
            </a:r>
          </a:p>
          <a:p>
            <a:endParaRPr lang="de-DE" sz="1100" i="1"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rgret Rasfel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28"/>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3">
            <a:extLst>
              <a:ext uri="{FF2B5EF4-FFF2-40B4-BE49-F238E27FC236}">
                <a16:creationId xmlns:a16="http://schemas.microsoft.com/office/drawing/2014/main" id="{C31F5F3E-34DF-2425-EE75-28FF9DB45E71}"/>
              </a:ext>
            </a:extLst>
          </p:cNvPr>
          <p:cNvSpPr>
            <a:spLocks noGrp="1"/>
          </p:cNvSpPr>
          <p:nvPr>
            <p:ph type="ftr" sz="quarter" idx="11"/>
          </p:nvPr>
        </p:nvSpPr>
        <p:spPr>
          <a:xfrm>
            <a:off x="5092995" y="6450013"/>
            <a:ext cx="4114800" cy="365125"/>
          </a:xfrm>
        </p:spPr>
        <p:txBody>
          <a:bodyPr>
            <a:normAutofit/>
          </a:bodyPr>
          <a:lstStyle/>
          <a:p>
            <a:pPr>
              <a:lnSpc>
                <a:spcPct val="90000"/>
              </a:lnSpc>
              <a:spcAft>
                <a:spcPts val="600"/>
              </a:spcAft>
            </a:pPr>
            <a:r>
              <a:rPr lang="de-AT" sz="1000" dirty="0"/>
              <a:t>LV Grundlagen pädagogischer Professionalisierung | Wobak | WS 2023/24</a:t>
            </a:r>
          </a:p>
        </p:txBody>
      </p:sp>
      <p:sp>
        <p:nvSpPr>
          <p:cNvPr id="4" name="Fußzeilenplatzhalter 3">
            <a:extLst>
              <a:ext uri="{FF2B5EF4-FFF2-40B4-BE49-F238E27FC236}">
                <a16:creationId xmlns:a16="http://schemas.microsoft.com/office/drawing/2014/main" id="{F56F8697-1C4F-61BB-D08D-3682A148AC30}"/>
              </a:ext>
            </a:extLst>
          </p:cNvPr>
          <p:cNvSpPr txBox="1">
            <a:spLocks/>
          </p:cNvSpPr>
          <p:nvPr/>
        </p:nvSpPr>
        <p:spPr>
          <a:xfrm>
            <a:off x="4038600" y="6492240"/>
            <a:ext cx="4114800" cy="365125"/>
          </a:xfrm>
          <a:prstGeom prst="rect">
            <a:avLst/>
          </a:prstGeom>
        </p:spPr>
        <p:txBody>
          <a:bodyPr vert="horz" lIns="91440" tIns="45720" rIns="91440" bIns="45720" rtlCol="0" anchor="ctr">
            <a:normAutofit/>
          </a:bodyP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de-AT" sz="1000"/>
              <a:t>LV Grundlagen pädagogischer Professionalisierung | Wobak | WS 2024/25</a:t>
            </a:r>
            <a:endParaRPr lang="de-AT" sz="1000" dirty="0"/>
          </a:p>
        </p:txBody>
      </p:sp>
    </p:spTree>
    <p:extLst>
      <p:ext uri="{BB962C8B-B14F-4D97-AF65-F5344CB8AC3E}">
        <p14:creationId xmlns:p14="http://schemas.microsoft.com/office/powerpoint/2010/main" val="354149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EE51F0B6-1718-4088-BC0A-EBE7B67D528A}"/>
              </a:ext>
            </a:extLst>
          </p:cNvPr>
          <p:cNvGraphicFramePr/>
          <p:nvPr>
            <p:extLst>
              <p:ext uri="{D42A27DB-BD31-4B8C-83A1-F6EECF244321}">
                <p14:modId xmlns:p14="http://schemas.microsoft.com/office/powerpoint/2010/main" val="1551898712"/>
              </p:ext>
            </p:extLst>
          </p:nvPr>
        </p:nvGraphicFramePr>
        <p:xfrm>
          <a:off x="2030300" y="2539986"/>
          <a:ext cx="8128000" cy="3087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ußzeilenplatzhalter 3">
            <a:extLst>
              <a:ext uri="{FF2B5EF4-FFF2-40B4-BE49-F238E27FC236}">
                <a16:creationId xmlns:a16="http://schemas.microsoft.com/office/drawing/2014/main" id="{3E5557B0-5DAD-553A-726A-866A07431238}"/>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520599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a:bodyPr>
          <a:lstStyle/>
          <a:p>
            <a:endParaRPr lang="de-DE" sz="2400" dirty="0"/>
          </a:p>
          <a:p>
            <a:pPr marL="0" indent="0">
              <a:buNone/>
            </a:pPr>
            <a:r>
              <a:rPr lang="de-DE" sz="2400" dirty="0">
                <a:solidFill>
                  <a:schemeClr val="tx1">
                    <a:lumMod val="75000"/>
                    <a:lumOff val="25000"/>
                  </a:schemeClr>
                </a:solidFill>
              </a:rPr>
              <a:t>Der Unterricht in Gegenständen, aufgeteilt auf Schulstufen,  erschwert für Lehrende und Lernende den Blick auf große Zusammenhänge. </a:t>
            </a:r>
          </a:p>
          <a:p>
            <a:pPr marL="0" indent="0">
              <a:buNone/>
            </a:pPr>
            <a:endParaRPr lang="de-DE" sz="2400" dirty="0"/>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3</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ußzeilenplatzhalter 3">
            <a:extLst>
              <a:ext uri="{FF2B5EF4-FFF2-40B4-BE49-F238E27FC236}">
                <a16:creationId xmlns:a16="http://schemas.microsoft.com/office/drawing/2014/main" id="{E394CDA6-EB82-8444-5885-7BE0F34D6AD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80137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a:bodyPr>
          <a:lstStyle/>
          <a:p>
            <a:endParaRPr lang="de-DE" sz="2400" dirty="0"/>
          </a:p>
          <a:p>
            <a:pPr marL="0" indent="0">
              <a:buNone/>
            </a:pPr>
            <a:r>
              <a:rPr lang="de-DE" sz="2400" dirty="0">
                <a:solidFill>
                  <a:schemeClr val="tx1">
                    <a:lumMod val="75000"/>
                    <a:lumOff val="25000"/>
                  </a:schemeClr>
                </a:solidFill>
              </a:rPr>
              <a:t>Sollen Veränderungen gestartet werden, wenn die optimalen Rahmenbedingungen gegeben sind, oder soll Veränderung begonnen werden mit der Ausstattung, den Gegebenheiten, die zu diesem Zeitpunkt da sind? </a:t>
            </a:r>
            <a:br>
              <a:rPr lang="de-DE" sz="2400" dirty="0">
                <a:solidFill>
                  <a:schemeClr val="tx1">
                    <a:lumMod val="75000"/>
                    <a:lumOff val="25000"/>
                  </a:schemeClr>
                </a:solidFill>
              </a:rPr>
            </a:br>
            <a:br>
              <a:rPr lang="de-DE" sz="2400" dirty="0">
                <a:solidFill>
                  <a:schemeClr val="tx1">
                    <a:lumMod val="75000"/>
                    <a:lumOff val="25000"/>
                  </a:schemeClr>
                </a:solidFill>
              </a:rPr>
            </a:br>
            <a:r>
              <a:rPr lang="de-DE" sz="2400" dirty="0">
                <a:solidFill>
                  <a:schemeClr val="tx1">
                    <a:lumMod val="75000"/>
                    <a:lumOff val="25000"/>
                  </a:schemeClr>
                </a:solidFill>
              </a:rPr>
              <a:t>Zwei Sichtweisen, die im Alltag aufeinanderprallen.</a:t>
            </a:r>
            <a:endParaRPr lang="de-DE" sz="2400" dirty="0"/>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4</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3">
            <a:extLst>
              <a:ext uri="{FF2B5EF4-FFF2-40B4-BE49-F238E27FC236}">
                <a16:creationId xmlns:a16="http://schemas.microsoft.com/office/drawing/2014/main" id="{762FC512-083B-A391-D3AC-5591AA333DC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405717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fontScale="92500" lnSpcReduction="20000"/>
          </a:bodyPr>
          <a:lstStyle/>
          <a:p>
            <a:endParaRPr lang="de-DE" sz="2400" dirty="0"/>
          </a:p>
          <a:p>
            <a:pPr marL="0" indent="0">
              <a:buNone/>
            </a:pPr>
            <a:r>
              <a:rPr lang="de-DE" sz="2800" dirty="0">
                <a:solidFill>
                  <a:schemeClr val="tx1">
                    <a:lumMod val="75000"/>
                    <a:lumOff val="25000"/>
                  </a:schemeClr>
                </a:solidFill>
              </a:rPr>
              <a:t>Etymologisch bedeutet der Begriff Schule im Griechischen „Muße“. Tatsächlich bleibt im Schulbetrieb dafür kaum Zeit und Platz. </a:t>
            </a:r>
            <a:br>
              <a:rPr lang="de-DE" sz="2800" dirty="0">
                <a:solidFill>
                  <a:schemeClr val="tx1">
                    <a:lumMod val="75000"/>
                    <a:lumOff val="25000"/>
                  </a:schemeClr>
                </a:solidFill>
              </a:rPr>
            </a:br>
            <a:br>
              <a:rPr lang="de-DE" sz="2800" dirty="0">
                <a:solidFill>
                  <a:schemeClr val="tx1">
                    <a:lumMod val="75000"/>
                    <a:lumOff val="25000"/>
                  </a:schemeClr>
                </a:solidFill>
              </a:rPr>
            </a:br>
            <a:r>
              <a:rPr lang="de-DE" sz="2400" dirty="0" err="1">
                <a:solidFill>
                  <a:schemeClr val="tx1">
                    <a:lumMod val="75000"/>
                    <a:lumOff val="25000"/>
                  </a:schemeClr>
                </a:solidFill>
              </a:rPr>
              <a:t>Schratz</a:t>
            </a:r>
            <a:r>
              <a:rPr lang="de-DE" sz="2400" dirty="0">
                <a:solidFill>
                  <a:schemeClr val="tx1">
                    <a:lumMod val="75000"/>
                    <a:lumOff val="25000"/>
                  </a:schemeClr>
                </a:solidFill>
              </a:rPr>
              <a:t> und Steiner-Löffler verweisen auf Gronemeyer: </a:t>
            </a:r>
            <a:r>
              <a:rPr lang="de-DE" sz="2400" i="1" dirty="0">
                <a:solidFill>
                  <a:schemeClr val="tx1">
                    <a:lumMod val="75000"/>
                    <a:lumOff val="25000"/>
                  </a:schemeClr>
                </a:solidFill>
              </a:rPr>
              <a:t>In ihrer Streitschrift nennt Marianne Gronemeyer (1996, S. 17) </a:t>
            </a:r>
            <a:r>
              <a:rPr lang="de-DE" sz="2400" dirty="0">
                <a:solidFill>
                  <a:schemeClr val="tx1">
                    <a:lumMod val="75000"/>
                    <a:lumOff val="25000"/>
                  </a:schemeClr>
                </a:solidFill>
                <a:latin typeface="Calisto MT" panose="02040603050505030304" pitchFamily="18" charset="0"/>
                <a:ea typeface="Dotum" panose="020B0600000101010101" pitchFamily="34" charset="-127"/>
              </a:rPr>
              <a:t>die Schule daher eine &gt;&gt; unmögliche Institution, die nicht darf, was sie soll &lt;&lt;, die an diesem unauflöslichen Widerspruch scheitern müsse. (</a:t>
            </a:r>
            <a:r>
              <a:rPr lang="de-DE" sz="2400" dirty="0" err="1">
                <a:solidFill>
                  <a:schemeClr val="tx1">
                    <a:lumMod val="75000"/>
                    <a:lumOff val="25000"/>
                  </a:schemeClr>
                </a:solidFill>
              </a:rPr>
              <a:t>Schratz</a:t>
            </a:r>
            <a:r>
              <a:rPr lang="de-DE" sz="2400" dirty="0">
                <a:solidFill>
                  <a:schemeClr val="tx1">
                    <a:lumMod val="75000"/>
                    <a:lumOff val="25000"/>
                  </a:schemeClr>
                </a:solidFill>
              </a:rPr>
              <a:t> et al., 1999</a:t>
            </a:r>
            <a:r>
              <a:rPr lang="de-DE" sz="2400" baseline="30000" dirty="0">
                <a:solidFill>
                  <a:schemeClr val="tx1">
                    <a:lumMod val="75000"/>
                    <a:lumOff val="25000"/>
                  </a:schemeClr>
                </a:solidFill>
              </a:rPr>
              <a:t>2</a:t>
            </a:r>
            <a:r>
              <a:rPr lang="de-DE" sz="2400" dirty="0">
                <a:solidFill>
                  <a:schemeClr val="tx1">
                    <a:lumMod val="75000"/>
                    <a:lumOff val="25000"/>
                  </a:schemeClr>
                </a:solidFill>
              </a:rPr>
              <a:t>, S. 30)</a:t>
            </a:r>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5</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ußzeilenplatzhalter 3">
            <a:extLst>
              <a:ext uri="{FF2B5EF4-FFF2-40B4-BE49-F238E27FC236}">
                <a16:creationId xmlns:a16="http://schemas.microsoft.com/office/drawing/2014/main" id="{E3FA3457-960B-8A58-34BC-E97426A68FC1}"/>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554734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fontScale="92500" lnSpcReduction="20000"/>
          </a:bodyPr>
          <a:lstStyle/>
          <a:p>
            <a:endParaRPr lang="de-DE" sz="2400" dirty="0"/>
          </a:p>
          <a:p>
            <a:pPr marL="0" indent="0">
              <a:buNone/>
            </a:pPr>
            <a:r>
              <a:rPr lang="de-DE" sz="2400" dirty="0">
                <a:solidFill>
                  <a:schemeClr val="tx1">
                    <a:lumMod val="75000"/>
                    <a:lumOff val="25000"/>
                  </a:schemeClr>
                </a:solidFill>
              </a:rPr>
              <a:t>In Schulen herrschen flache Hierarchien. Die Schulleitung steht üblicherweise (an österreichischen Pflichtschulen) dem Kollegium gegenüber. Frei nach dem Paritäts-Autonomieprinzip sind demnach die Lehrpersonen einander gleichgestellt. Im Schulalltag gibt es dennoch zumeist unausgesprochene Unterschiede (z. B.: scheinbare oder tatsächliche Bevorzugung im Stundenplan, im Herangezogen werden von </a:t>
            </a:r>
            <a:r>
              <a:rPr lang="de-DE" sz="2400" dirty="0" err="1">
                <a:solidFill>
                  <a:schemeClr val="tx1">
                    <a:lumMod val="75000"/>
                    <a:lumOff val="25000"/>
                  </a:schemeClr>
                </a:solidFill>
              </a:rPr>
              <a:t>Supplierungen</a:t>
            </a:r>
            <a:r>
              <a:rPr lang="de-DE" sz="2400" dirty="0">
                <a:solidFill>
                  <a:schemeClr val="tx1">
                    <a:lumMod val="75000"/>
                    <a:lumOff val="25000"/>
                  </a:schemeClr>
                </a:solidFill>
              </a:rPr>
              <a:t>, im Übertragenbekommen von Zusatztätigkeiten). Diese informellen Strukturen können hohe Wirkmächtigkeit auf das Klima in der Schule ausüben</a:t>
            </a:r>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6</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ußzeilenplatzhalter 3">
            <a:extLst>
              <a:ext uri="{FF2B5EF4-FFF2-40B4-BE49-F238E27FC236}">
                <a16:creationId xmlns:a16="http://schemas.microsoft.com/office/drawing/2014/main" id="{FEDEA001-5FA5-A3DA-32C9-FEDA06C4F1A7}"/>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017940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754" y="743305"/>
            <a:ext cx="11252128" cy="590597"/>
          </a:xfrm>
        </p:spPr>
        <p:txBody>
          <a:bodyPr>
            <a:normAutofit fontScale="90000"/>
          </a:bodyPr>
          <a:lstStyle/>
          <a:p>
            <a:r>
              <a:rPr lang="de-DE" sz="2800" b="1" dirty="0" err="1"/>
              <a:t>Schratz</a:t>
            </a:r>
            <a:r>
              <a:rPr lang="de-DE" sz="2800" b="1" dirty="0"/>
              <a:t> benennt 7 Spannungsfelder zwischen Bewahrung und Veränderung </a:t>
            </a:r>
          </a:p>
        </p:txBody>
      </p:sp>
      <p:sp>
        <p:nvSpPr>
          <p:cNvPr id="3" name="Inhaltsplatzhalter 2"/>
          <p:cNvSpPr>
            <a:spLocks noGrp="1"/>
          </p:cNvSpPr>
          <p:nvPr>
            <p:ph idx="1"/>
          </p:nvPr>
        </p:nvSpPr>
        <p:spPr>
          <a:xfrm>
            <a:off x="3029802" y="2130047"/>
            <a:ext cx="8230051" cy="2838734"/>
          </a:xfrm>
          <a:solidFill>
            <a:schemeClr val="bg1">
              <a:lumMod val="95000"/>
            </a:schemeClr>
          </a:solidFill>
          <a:ln>
            <a:solidFill>
              <a:schemeClr val="bg1">
                <a:lumMod val="95000"/>
              </a:schemeClr>
            </a:solidFill>
          </a:ln>
        </p:spPr>
        <p:txBody>
          <a:bodyPr>
            <a:normAutofit fontScale="92500" lnSpcReduction="10000"/>
          </a:bodyPr>
          <a:lstStyle/>
          <a:p>
            <a:pPr marL="0" indent="0">
              <a:buNone/>
            </a:pPr>
            <a:r>
              <a:rPr lang="de-DE" sz="2400" dirty="0">
                <a:solidFill>
                  <a:schemeClr val="tx1">
                    <a:lumMod val="75000"/>
                    <a:lumOff val="25000"/>
                  </a:schemeClr>
                </a:solidFill>
              </a:rPr>
              <a:t>An Schulen gibt es unterschiedliche Prozesse in Bezug auf Entwicklungen:</a:t>
            </a:r>
            <a:br>
              <a:rPr lang="de-DE" sz="2400" dirty="0">
                <a:solidFill>
                  <a:schemeClr val="tx1">
                    <a:lumMod val="75000"/>
                    <a:lumOff val="25000"/>
                  </a:schemeClr>
                </a:solidFill>
              </a:rPr>
            </a:br>
            <a:r>
              <a:rPr lang="de-DE" sz="2400" dirty="0">
                <a:solidFill>
                  <a:schemeClr val="tx1">
                    <a:lumMod val="75000"/>
                    <a:lumOff val="25000"/>
                  </a:schemeClr>
                </a:solidFill>
              </a:rPr>
              <a:t>* Schon in der </a:t>
            </a:r>
            <a:r>
              <a:rPr lang="de-DE" sz="2400" dirty="0" err="1">
                <a:solidFill>
                  <a:schemeClr val="tx1">
                    <a:lumMod val="75000"/>
                    <a:lumOff val="25000"/>
                  </a:schemeClr>
                </a:solidFill>
              </a:rPr>
              <a:t>Brainstormingphase</a:t>
            </a:r>
            <a:r>
              <a:rPr lang="de-DE" sz="2400" dirty="0">
                <a:solidFill>
                  <a:schemeClr val="tx1">
                    <a:lumMod val="75000"/>
                    <a:lumOff val="25000"/>
                  </a:schemeClr>
                </a:solidFill>
              </a:rPr>
              <a:t> werden Ideen durch Wortmeldungen von Lehrpersonen, die diese Veränderung nicht wollen, erdrückt.</a:t>
            </a:r>
            <a:br>
              <a:rPr lang="de-DE" sz="2400" dirty="0">
                <a:solidFill>
                  <a:schemeClr val="tx1">
                    <a:lumMod val="75000"/>
                    <a:lumOff val="25000"/>
                  </a:schemeClr>
                </a:solidFill>
              </a:rPr>
            </a:br>
            <a:r>
              <a:rPr lang="de-DE" sz="2400" dirty="0">
                <a:solidFill>
                  <a:schemeClr val="tx1">
                    <a:lumMod val="75000"/>
                    <a:lumOff val="25000"/>
                  </a:schemeClr>
                </a:solidFill>
              </a:rPr>
              <a:t>* Angepeilte Veränderungen werden engagiert am Schulstandort diskutiert, jedoch mit dem Moment der Gesetzwerdung totgeschwiegen, es erfolgt keine Reflexion, keine Auseinandersetzung mehr, obwohl Sachkompetenz vorhanden wäre. </a:t>
            </a:r>
            <a:br>
              <a:rPr lang="de-DE" sz="2400" dirty="0">
                <a:solidFill>
                  <a:schemeClr val="tx1">
                    <a:lumMod val="75000"/>
                    <a:lumOff val="25000"/>
                  </a:schemeClr>
                </a:solidFill>
              </a:rPr>
            </a:br>
            <a:r>
              <a:rPr lang="de-DE" sz="2400" dirty="0">
                <a:solidFill>
                  <a:schemeClr val="tx1">
                    <a:lumMod val="75000"/>
                    <a:lumOff val="25000"/>
                  </a:schemeClr>
                </a:solidFill>
              </a:rPr>
              <a:t>(</a:t>
            </a:r>
            <a:r>
              <a:rPr lang="de-DE" sz="2400" dirty="0" err="1">
                <a:solidFill>
                  <a:schemeClr val="tx1">
                    <a:lumMod val="75000"/>
                    <a:lumOff val="25000"/>
                  </a:schemeClr>
                </a:solidFill>
              </a:rPr>
              <a:t>Schratz</a:t>
            </a:r>
            <a:r>
              <a:rPr lang="de-DE" sz="2400" dirty="0">
                <a:solidFill>
                  <a:schemeClr val="tx1">
                    <a:lumMod val="75000"/>
                    <a:lumOff val="25000"/>
                  </a:schemeClr>
                </a:solidFill>
              </a:rPr>
              <a:t> et al., 1999</a:t>
            </a:r>
            <a:r>
              <a:rPr lang="de-DE" sz="2400" baseline="30000" dirty="0">
                <a:solidFill>
                  <a:schemeClr val="tx1">
                    <a:lumMod val="75000"/>
                    <a:lumOff val="25000"/>
                  </a:schemeClr>
                </a:solidFill>
              </a:rPr>
              <a:t>2</a:t>
            </a:r>
            <a:r>
              <a:rPr lang="de-DE" sz="2400" dirty="0">
                <a:solidFill>
                  <a:schemeClr val="tx1">
                    <a:lumMod val="75000"/>
                    <a:lumOff val="25000"/>
                  </a:schemeClr>
                </a:solidFill>
              </a:rPr>
              <a:t>, S. 31)</a:t>
            </a:r>
            <a:r>
              <a:rPr lang="de-DE" sz="2400" dirty="0"/>
              <a:t> </a:t>
            </a:r>
          </a:p>
          <a:p>
            <a:endParaRPr lang="de-DE" sz="2400" dirty="0"/>
          </a:p>
        </p:txBody>
      </p:sp>
      <p:sp>
        <p:nvSpPr>
          <p:cNvPr id="4" name="Textplatzhalter 3"/>
          <p:cNvSpPr>
            <a:spLocks noGrp="1"/>
          </p:cNvSpPr>
          <p:nvPr>
            <p:ph type="body" sz="half" idx="2"/>
          </p:nvPr>
        </p:nvSpPr>
        <p:spPr>
          <a:xfrm>
            <a:off x="469936" y="2130047"/>
            <a:ext cx="3932237" cy="3811588"/>
          </a:xfrm>
        </p:spPr>
        <p:txBody>
          <a:bodyPr>
            <a:normAutofit/>
          </a:bodyPr>
          <a:lstStyle/>
          <a:p>
            <a:r>
              <a:rPr lang="de-DE" sz="2400" dirty="0">
                <a:solidFill>
                  <a:srgbClr val="002060"/>
                </a:solidFill>
              </a:rPr>
              <a:t>Spannungsfeld 7</a:t>
            </a:r>
          </a:p>
        </p:txBody>
      </p:sp>
      <p:sp>
        <p:nvSpPr>
          <p:cNvPr id="6" name="Rechteck 5">
            <a:extLst>
              <a:ext uri="{FF2B5EF4-FFF2-40B4-BE49-F238E27FC236}">
                <a16:creationId xmlns:a16="http://schemas.microsoft.com/office/drawing/2014/main" id="{9960E23B-F378-B94D-93B5-B93EC502080C}"/>
              </a:ext>
            </a:extLst>
          </p:cNvPr>
          <p:cNvSpPr/>
          <p:nvPr/>
        </p:nvSpPr>
        <p:spPr>
          <a:xfrm>
            <a:off x="469936" y="1292248"/>
            <a:ext cx="11722064" cy="8330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204AC1F-2495-334A-86AB-D369C43E1415}"/>
              </a:ext>
            </a:extLst>
          </p:cNvPr>
          <p:cNvSpPr/>
          <p:nvPr/>
        </p:nvSpPr>
        <p:spPr>
          <a:xfrm>
            <a:off x="0" y="6496335"/>
            <a:ext cx="12192000" cy="3694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ußzeilenplatzhalter 3">
            <a:extLst>
              <a:ext uri="{FF2B5EF4-FFF2-40B4-BE49-F238E27FC236}">
                <a16:creationId xmlns:a16="http://schemas.microsoft.com/office/drawing/2014/main" id="{7925FD4B-022C-3AEA-33B7-C1CC8DEF62C2}"/>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777188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BB106CC-3DE5-D644-90DB-3B6E14E10E8C}"/>
              </a:ext>
            </a:extLst>
          </p:cNvPr>
          <p:cNvSpPr/>
          <p:nvPr/>
        </p:nvSpPr>
        <p:spPr>
          <a:xfrm>
            <a:off x="354724" y="3600132"/>
            <a:ext cx="11482552" cy="2275149"/>
          </a:xfrm>
          <a:prstGeom prst="rect">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90000"/>
              </a:lnSpc>
              <a:spcBef>
                <a:spcPts val="1000"/>
              </a:spcBef>
              <a:buClr>
                <a:schemeClr val="accent1"/>
              </a:buClr>
              <a:buSzPct val="80000"/>
              <a:buFont typeface="Arial" panose="020B0604020202020204" pitchFamily="34" charset="0"/>
              <a:buChar char="•"/>
            </a:pPr>
            <a:r>
              <a:rPr lang="en-US" sz="1600" b="1" dirty="0">
                <a:solidFill>
                  <a:schemeClr val="tx1">
                    <a:lumMod val="75000"/>
                    <a:lumOff val="25000"/>
                  </a:schemeClr>
                </a:solidFill>
              </a:rPr>
              <a:t>Bitte </a:t>
            </a:r>
            <a:r>
              <a:rPr lang="en-US" sz="1600" b="1" dirty="0" err="1">
                <a:solidFill>
                  <a:schemeClr val="tx1">
                    <a:lumMod val="75000"/>
                    <a:lumOff val="25000"/>
                  </a:schemeClr>
                </a:solidFill>
              </a:rPr>
              <a:t>lesen</a:t>
            </a:r>
            <a:r>
              <a:rPr lang="en-US" sz="1600" b="1" dirty="0">
                <a:solidFill>
                  <a:schemeClr val="tx1">
                    <a:lumMod val="75000"/>
                    <a:lumOff val="25000"/>
                  </a:schemeClr>
                </a:solidFill>
              </a:rPr>
              <a:t> Sie den </a:t>
            </a:r>
            <a:r>
              <a:rPr lang="en-US" sz="1600" b="1" dirty="0" err="1">
                <a:solidFill>
                  <a:schemeClr val="tx1">
                    <a:lumMod val="75000"/>
                    <a:lumOff val="25000"/>
                  </a:schemeClr>
                </a:solidFill>
              </a:rPr>
              <a:t>Artikel</a:t>
            </a:r>
            <a:r>
              <a:rPr lang="en-US" sz="1600" b="1" dirty="0">
                <a:solidFill>
                  <a:schemeClr val="tx1">
                    <a:lumMod val="75000"/>
                    <a:lumOff val="25000"/>
                  </a:schemeClr>
                </a:solidFill>
              </a:rPr>
              <a:t>: Hess, M.; </a:t>
            </a:r>
            <a:r>
              <a:rPr lang="en-US" sz="1600" b="1" dirty="0" err="1">
                <a:solidFill>
                  <a:schemeClr val="tx1">
                    <a:lumMod val="75000"/>
                    <a:lumOff val="25000"/>
                  </a:schemeClr>
                </a:solidFill>
              </a:rPr>
              <a:t>Lipowsky</a:t>
            </a:r>
            <a:r>
              <a:rPr lang="en-US" sz="1600" b="1" dirty="0">
                <a:solidFill>
                  <a:schemeClr val="tx1">
                    <a:lumMod val="75000"/>
                    <a:lumOff val="25000"/>
                  </a:schemeClr>
                </a:solidFill>
              </a:rPr>
              <a:t>, F.: </a:t>
            </a:r>
            <a:r>
              <a:rPr lang="en-US" sz="1600" b="1" dirty="0" err="1">
                <a:solidFill>
                  <a:schemeClr val="tx1">
                    <a:lumMod val="75000"/>
                    <a:lumOff val="25000"/>
                  </a:schemeClr>
                </a:solidFill>
              </a:rPr>
              <a:t>Unterrichtsqualität</a:t>
            </a:r>
            <a:r>
              <a:rPr lang="en-US" sz="1600" b="1" dirty="0">
                <a:solidFill>
                  <a:schemeClr val="tx1">
                    <a:lumMod val="75000"/>
                    <a:lumOff val="25000"/>
                  </a:schemeClr>
                </a:solidFill>
              </a:rPr>
              <a:t> und das </a:t>
            </a:r>
            <a:r>
              <a:rPr lang="en-US" sz="1600" b="1" dirty="0" err="1">
                <a:solidFill>
                  <a:schemeClr val="tx1">
                    <a:lumMod val="75000"/>
                    <a:lumOff val="25000"/>
                  </a:schemeClr>
                </a:solidFill>
              </a:rPr>
              <a:t>Lernen</a:t>
            </a:r>
            <a:r>
              <a:rPr lang="en-US" sz="1600" b="1" dirty="0">
                <a:solidFill>
                  <a:schemeClr val="tx1">
                    <a:lumMod val="75000"/>
                    <a:lumOff val="25000"/>
                  </a:schemeClr>
                </a:solidFill>
              </a:rPr>
              <a:t> der </a:t>
            </a:r>
            <a:r>
              <a:rPr lang="en-US" sz="1600" b="1" dirty="0" err="1">
                <a:solidFill>
                  <a:schemeClr val="tx1">
                    <a:lumMod val="75000"/>
                    <a:lumOff val="25000"/>
                  </a:schemeClr>
                </a:solidFill>
              </a:rPr>
              <a:t>Schüler</a:t>
            </a:r>
            <a:r>
              <a:rPr lang="en-US" sz="1600" b="1" dirty="0">
                <a:solidFill>
                  <a:schemeClr val="tx1">
                    <a:lumMod val="75000"/>
                    <a:lumOff val="25000"/>
                  </a:schemeClr>
                </a:solidFill>
              </a:rPr>
              <a:t> </a:t>
            </a:r>
            <a:br>
              <a:rPr lang="en-US" sz="1600" b="1" dirty="0">
                <a:solidFill>
                  <a:schemeClr val="tx1">
                    <a:lumMod val="75000"/>
                    <a:lumOff val="25000"/>
                  </a:schemeClr>
                </a:solidFill>
              </a:rPr>
            </a:br>
            <a:r>
              <a:rPr lang="en-US" sz="1600" dirty="0">
                <a:solidFill>
                  <a:schemeClr val="tx1">
                    <a:lumMod val="75000"/>
                    <a:lumOff val="25000"/>
                  </a:schemeClr>
                </a:solidFill>
              </a:rPr>
              <a:t>(</a:t>
            </a:r>
            <a:r>
              <a:rPr lang="en-US" sz="1600" dirty="0" err="1">
                <a:solidFill>
                  <a:schemeClr val="tx1">
                    <a:lumMod val="75000"/>
                    <a:lumOff val="25000"/>
                  </a:schemeClr>
                </a:solidFill>
              </a:rPr>
              <a:t>Anmerkung</a:t>
            </a:r>
            <a:r>
              <a:rPr lang="en-US" sz="1600" dirty="0">
                <a:solidFill>
                  <a:schemeClr val="tx1">
                    <a:lumMod val="75000"/>
                    <a:lumOff val="25000"/>
                  </a:schemeClr>
                </a:solidFill>
              </a:rPr>
              <a:t>: Der </a:t>
            </a:r>
            <a:r>
              <a:rPr lang="en-US" sz="1600" dirty="0" err="1">
                <a:solidFill>
                  <a:schemeClr val="tx1">
                    <a:lumMod val="75000"/>
                    <a:lumOff val="25000"/>
                  </a:schemeClr>
                </a:solidFill>
              </a:rPr>
              <a:t>Artikel</a:t>
            </a:r>
            <a:r>
              <a:rPr lang="en-US" sz="1600" dirty="0">
                <a:solidFill>
                  <a:schemeClr val="tx1">
                    <a:lumMod val="75000"/>
                    <a:lumOff val="25000"/>
                  </a:schemeClr>
                </a:solidFill>
              </a:rPr>
              <a:t> </a:t>
            </a:r>
            <a:r>
              <a:rPr lang="en-US" sz="1600" dirty="0" err="1">
                <a:solidFill>
                  <a:schemeClr val="tx1">
                    <a:lumMod val="75000"/>
                    <a:lumOff val="25000"/>
                  </a:schemeClr>
                </a:solidFill>
              </a:rPr>
              <a:t>ist</a:t>
            </a:r>
            <a:r>
              <a:rPr lang="en-US" sz="1600" dirty="0">
                <a:solidFill>
                  <a:schemeClr val="tx1">
                    <a:lumMod val="75000"/>
                    <a:lumOff val="25000"/>
                  </a:schemeClr>
                </a:solidFill>
              </a:rPr>
              <a:t> </a:t>
            </a:r>
            <a:r>
              <a:rPr lang="en-US" sz="1600" dirty="0" err="1">
                <a:solidFill>
                  <a:schemeClr val="tx1">
                    <a:lumMod val="75000"/>
                    <a:lumOff val="25000"/>
                  </a:schemeClr>
                </a:solidFill>
              </a:rPr>
              <a:t>im</a:t>
            </a:r>
            <a:r>
              <a:rPr lang="en-US" sz="1600" dirty="0">
                <a:solidFill>
                  <a:schemeClr val="tx1">
                    <a:lumMod val="75000"/>
                    <a:lumOff val="25000"/>
                  </a:schemeClr>
                </a:solidFill>
              </a:rPr>
              <a:t> </a:t>
            </a:r>
            <a:r>
              <a:rPr lang="en-US" sz="1600" dirty="0" err="1">
                <a:solidFill>
                  <a:schemeClr val="tx1">
                    <a:lumMod val="75000"/>
                    <a:lumOff val="25000"/>
                  </a:schemeClr>
                </a:solidFill>
              </a:rPr>
              <a:t>Moodlekurs</a:t>
            </a:r>
            <a:r>
              <a:rPr lang="en-US" sz="1600" dirty="0">
                <a:solidFill>
                  <a:schemeClr val="tx1">
                    <a:lumMod val="75000"/>
                    <a:lumOff val="25000"/>
                  </a:schemeClr>
                </a:solidFill>
              </a:rPr>
              <a:t> </a:t>
            </a:r>
            <a:r>
              <a:rPr lang="en-US" sz="1600" dirty="0" err="1">
                <a:solidFill>
                  <a:schemeClr val="tx1">
                    <a:lumMod val="75000"/>
                    <a:lumOff val="25000"/>
                  </a:schemeClr>
                </a:solidFill>
              </a:rPr>
              <a:t>hochgeladen</a:t>
            </a:r>
            <a:r>
              <a:rPr lang="en-US" sz="1600" dirty="0">
                <a:solidFill>
                  <a:schemeClr val="tx1">
                    <a:lumMod val="75000"/>
                    <a:lumOff val="25000"/>
                  </a:schemeClr>
                </a:solidFill>
              </a:rPr>
              <a:t>)</a:t>
            </a:r>
          </a:p>
          <a:p>
            <a:pPr marL="285750" indent="-285750">
              <a:lnSpc>
                <a:spcPct val="90000"/>
              </a:lnSpc>
              <a:spcBef>
                <a:spcPts val="1000"/>
              </a:spcBef>
              <a:buClr>
                <a:schemeClr val="accent1"/>
              </a:buClr>
              <a:buSzPct val="80000"/>
              <a:buFont typeface="Arial" panose="020B0604020202020204" pitchFamily="34" charset="0"/>
              <a:buChar char="•"/>
            </a:pPr>
            <a:r>
              <a:rPr lang="en-US" sz="1600" dirty="0" err="1">
                <a:solidFill>
                  <a:schemeClr val="tx1">
                    <a:lumMod val="75000"/>
                    <a:lumOff val="25000"/>
                  </a:schemeClr>
                </a:solidFill>
              </a:rPr>
              <a:t>Bearbeiten</a:t>
            </a:r>
            <a:r>
              <a:rPr lang="en-US" sz="1600" dirty="0">
                <a:solidFill>
                  <a:schemeClr val="tx1">
                    <a:lumMod val="75000"/>
                    <a:lumOff val="25000"/>
                  </a:schemeClr>
                </a:solidFill>
              </a:rPr>
              <a:t> Sie bitte die </a:t>
            </a:r>
            <a:r>
              <a:rPr lang="en-US" sz="1600" dirty="0" err="1">
                <a:solidFill>
                  <a:schemeClr val="tx1">
                    <a:lumMod val="75000"/>
                    <a:lumOff val="25000"/>
                  </a:schemeClr>
                </a:solidFill>
              </a:rPr>
              <a:t>Frage</a:t>
            </a:r>
            <a:r>
              <a:rPr lang="en-US" sz="1600" dirty="0">
                <a:solidFill>
                  <a:schemeClr val="tx1">
                    <a:lumMod val="75000"/>
                    <a:lumOff val="25000"/>
                  </a:schemeClr>
                </a:solidFill>
              </a:rPr>
              <a:t>-/</a:t>
            </a:r>
            <a:r>
              <a:rPr lang="en-US" sz="1600" dirty="0" err="1">
                <a:solidFill>
                  <a:schemeClr val="tx1">
                    <a:lumMod val="75000"/>
                    <a:lumOff val="25000"/>
                  </a:schemeClr>
                </a:solidFill>
              </a:rPr>
              <a:t>Aufgabenstellungen</a:t>
            </a:r>
            <a:r>
              <a:rPr lang="en-US" sz="1600" dirty="0">
                <a:solidFill>
                  <a:schemeClr val="tx1">
                    <a:lumMod val="75000"/>
                    <a:lumOff val="25000"/>
                  </a:schemeClr>
                </a:solidFill>
              </a:rPr>
              <a:t> </a:t>
            </a:r>
            <a:r>
              <a:rPr lang="en-US" sz="1600" dirty="0" err="1">
                <a:solidFill>
                  <a:schemeClr val="tx1">
                    <a:lumMod val="75000"/>
                    <a:lumOff val="25000"/>
                  </a:schemeClr>
                </a:solidFill>
              </a:rPr>
              <a:t>im</a:t>
            </a:r>
            <a:r>
              <a:rPr lang="en-US" sz="1600" dirty="0">
                <a:solidFill>
                  <a:schemeClr val="tx1">
                    <a:lumMod val="75000"/>
                    <a:lumOff val="25000"/>
                  </a:schemeClr>
                </a:solidFill>
              </a:rPr>
              <a:t> </a:t>
            </a:r>
            <a:r>
              <a:rPr lang="en-US" sz="1600" dirty="0" err="1">
                <a:solidFill>
                  <a:schemeClr val="tx1">
                    <a:lumMod val="75000"/>
                    <a:lumOff val="25000"/>
                  </a:schemeClr>
                </a:solidFill>
              </a:rPr>
              <a:t>Gesamtausmaß</a:t>
            </a:r>
            <a:r>
              <a:rPr lang="en-US" sz="1600" dirty="0">
                <a:solidFill>
                  <a:schemeClr val="tx1">
                    <a:lumMod val="75000"/>
                    <a:lumOff val="25000"/>
                  </a:schemeClr>
                </a:solidFill>
              </a:rPr>
              <a:t> von 8 DIN A4 Seiten (Times New Roman, </a:t>
            </a:r>
            <a:r>
              <a:rPr lang="en-US" sz="1600" dirty="0" err="1">
                <a:solidFill>
                  <a:schemeClr val="tx1">
                    <a:lumMod val="75000"/>
                    <a:lumOff val="25000"/>
                  </a:schemeClr>
                </a:solidFill>
              </a:rPr>
              <a:t>Schriftgröße</a:t>
            </a:r>
            <a:r>
              <a:rPr lang="en-US" sz="1600" dirty="0">
                <a:solidFill>
                  <a:schemeClr val="tx1">
                    <a:lumMod val="75000"/>
                    <a:lumOff val="25000"/>
                  </a:schemeClr>
                </a:solidFill>
              </a:rPr>
              <a:t> 12). </a:t>
            </a:r>
            <a:br>
              <a:rPr lang="en-US" sz="1600" dirty="0">
                <a:solidFill>
                  <a:schemeClr val="tx1">
                    <a:lumMod val="75000"/>
                    <a:lumOff val="25000"/>
                  </a:schemeClr>
                </a:solidFill>
              </a:rPr>
            </a:br>
            <a:r>
              <a:rPr lang="en-US" sz="1600" dirty="0">
                <a:solidFill>
                  <a:schemeClr val="tx1">
                    <a:lumMod val="75000"/>
                    <a:lumOff val="25000"/>
                  </a:schemeClr>
                </a:solidFill>
              </a:rPr>
              <a:t>Die positive </a:t>
            </a:r>
            <a:r>
              <a:rPr lang="en-US" sz="1600" dirty="0" err="1">
                <a:solidFill>
                  <a:schemeClr val="tx1">
                    <a:lumMod val="75000"/>
                    <a:lumOff val="25000"/>
                  </a:schemeClr>
                </a:solidFill>
              </a:rPr>
              <a:t>Beurteilung</a:t>
            </a:r>
            <a:r>
              <a:rPr lang="en-US" sz="1600" dirty="0">
                <a:solidFill>
                  <a:schemeClr val="tx1">
                    <a:lumMod val="75000"/>
                    <a:lumOff val="25000"/>
                  </a:schemeClr>
                </a:solidFill>
              </a:rPr>
              <a:t> </a:t>
            </a:r>
            <a:r>
              <a:rPr lang="en-US" sz="1600" dirty="0" err="1">
                <a:solidFill>
                  <a:schemeClr val="tx1">
                    <a:lumMod val="75000"/>
                    <a:lumOff val="25000"/>
                  </a:schemeClr>
                </a:solidFill>
              </a:rPr>
              <a:t>bedingt</a:t>
            </a:r>
            <a:r>
              <a:rPr lang="en-US" sz="1600" dirty="0">
                <a:solidFill>
                  <a:schemeClr val="tx1">
                    <a:lumMod val="75000"/>
                    <a:lumOff val="25000"/>
                  </a:schemeClr>
                </a:solidFill>
              </a:rPr>
              <a:t> die </a:t>
            </a:r>
            <a:r>
              <a:rPr lang="en-US" sz="1600" dirty="0" err="1">
                <a:solidFill>
                  <a:schemeClr val="tx1">
                    <a:lumMod val="75000"/>
                    <a:lumOff val="25000"/>
                  </a:schemeClr>
                </a:solidFill>
              </a:rPr>
              <a:t>inhaltliche</a:t>
            </a:r>
            <a:r>
              <a:rPr lang="en-US" sz="1600" dirty="0">
                <a:solidFill>
                  <a:schemeClr val="tx1">
                    <a:lumMod val="75000"/>
                    <a:lumOff val="25000"/>
                  </a:schemeClr>
                </a:solidFill>
              </a:rPr>
              <a:t> </a:t>
            </a:r>
            <a:r>
              <a:rPr lang="en-US" sz="1600" dirty="0" err="1">
                <a:solidFill>
                  <a:schemeClr val="tx1">
                    <a:lumMod val="75000"/>
                    <a:lumOff val="25000"/>
                  </a:schemeClr>
                </a:solidFill>
              </a:rPr>
              <a:t>Beantwortung</a:t>
            </a:r>
            <a:r>
              <a:rPr lang="en-US" sz="1600" dirty="0">
                <a:solidFill>
                  <a:schemeClr val="tx1">
                    <a:lumMod val="75000"/>
                    <a:lumOff val="25000"/>
                  </a:schemeClr>
                </a:solidFill>
              </a:rPr>
              <a:t> </a:t>
            </a:r>
            <a:r>
              <a:rPr lang="en-US" sz="1600" i="1" dirty="0" err="1">
                <a:solidFill>
                  <a:schemeClr val="tx1">
                    <a:lumMod val="75000"/>
                    <a:lumOff val="25000"/>
                  </a:schemeClr>
                </a:solidFill>
              </a:rPr>
              <a:t>aller</a:t>
            </a:r>
            <a:r>
              <a:rPr lang="en-US" sz="1600" dirty="0">
                <a:solidFill>
                  <a:schemeClr val="tx1">
                    <a:lumMod val="75000"/>
                    <a:lumOff val="25000"/>
                  </a:schemeClr>
                </a:solidFill>
              </a:rPr>
              <a:t> </a:t>
            </a:r>
            <a:r>
              <a:rPr lang="en-US" sz="1600" dirty="0" err="1">
                <a:solidFill>
                  <a:schemeClr val="tx1">
                    <a:lumMod val="75000"/>
                    <a:lumOff val="25000"/>
                  </a:schemeClr>
                </a:solidFill>
              </a:rPr>
              <a:t>Aufgabenstellungen</a:t>
            </a:r>
            <a:r>
              <a:rPr lang="en-US" sz="1600" dirty="0">
                <a:solidFill>
                  <a:schemeClr val="tx1">
                    <a:lumMod val="75000"/>
                    <a:lumOff val="25000"/>
                  </a:schemeClr>
                </a:solidFill>
              </a:rPr>
              <a:t> UND die </a:t>
            </a:r>
            <a:r>
              <a:rPr lang="en-US" sz="1600" dirty="0" err="1">
                <a:solidFill>
                  <a:schemeClr val="tx1">
                    <a:lumMod val="75000"/>
                    <a:lumOff val="25000"/>
                  </a:schemeClr>
                </a:solidFill>
              </a:rPr>
              <a:t>sprachliche</a:t>
            </a:r>
            <a:r>
              <a:rPr lang="en-US" sz="1600" dirty="0">
                <a:solidFill>
                  <a:schemeClr val="tx1">
                    <a:lumMod val="75000"/>
                    <a:lumOff val="25000"/>
                  </a:schemeClr>
                </a:solidFill>
              </a:rPr>
              <a:t> </a:t>
            </a:r>
            <a:r>
              <a:rPr lang="en-US" sz="1600" dirty="0" err="1">
                <a:solidFill>
                  <a:schemeClr val="tx1">
                    <a:lumMod val="75000"/>
                    <a:lumOff val="25000"/>
                  </a:schemeClr>
                </a:solidFill>
              </a:rPr>
              <a:t>Richtigkeit</a:t>
            </a:r>
            <a:r>
              <a:rPr lang="en-US" sz="1600" dirty="0">
                <a:solidFill>
                  <a:schemeClr val="tx1">
                    <a:lumMod val="75000"/>
                    <a:lumOff val="25000"/>
                  </a:schemeClr>
                </a:solidFill>
              </a:rPr>
              <a:t>.</a:t>
            </a:r>
            <a:br>
              <a:rPr lang="en-US" sz="1600" dirty="0">
                <a:solidFill>
                  <a:schemeClr val="tx1">
                    <a:lumMod val="75000"/>
                    <a:lumOff val="25000"/>
                  </a:schemeClr>
                </a:solidFill>
              </a:rPr>
            </a:br>
            <a:r>
              <a:rPr lang="en-US" sz="1600" dirty="0">
                <a:solidFill>
                  <a:schemeClr val="tx1">
                    <a:lumMod val="75000"/>
                    <a:lumOff val="25000"/>
                  </a:schemeClr>
                </a:solidFill>
              </a:rPr>
              <a:t>Der </a:t>
            </a:r>
            <a:r>
              <a:rPr lang="en-US" sz="1600" dirty="0" err="1">
                <a:solidFill>
                  <a:schemeClr val="tx1">
                    <a:lumMod val="75000"/>
                    <a:lumOff val="25000"/>
                  </a:schemeClr>
                </a:solidFill>
              </a:rPr>
              <a:t>Einsatz</a:t>
            </a:r>
            <a:r>
              <a:rPr lang="en-US" sz="1600" dirty="0">
                <a:solidFill>
                  <a:schemeClr val="tx1">
                    <a:lumMod val="75000"/>
                    <a:lumOff val="25000"/>
                  </a:schemeClr>
                </a:solidFill>
              </a:rPr>
              <a:t> </a:t>
            </a:r>
            <a:r>
              <a:rPr lang="en-US" sz="1600" dirty="0" err="1">
                <a:solidFill>
                  <a:schemeClr val="tx1">
                    <a:lumMod val="75000"/>
                    <a:lumOff val="25000"/>
                  </a:schemeClr>
                </a:solidFill>
              </a:rPr>
              <a:t>weiterer</a:t>
            </a:r>
            <a:r>
              <a:rPr lang="en-US" sz="1600" dirty="0">
                <a:solidFill>
                  <a:schemeClr val="tx1">
                    <a:lumMod val="75000"/>
                    <a:lumOff val="25000"/>
                  </a:schemeClr>
                </a:solidFill>
              </a:rPr>
              <a:t> </a:t>
            </a:r>
            <a:r>
              <a:rPr lang="en-US" sz="1600" dirty="0" err="1">
                <a:solidFill>
                  <a:schemeClr val="tx1">
                    <a:lumMod val="75000"/>
                    <a:lumOff val="25000"/>
                  </a:schemeClr>
                </a:solidFill>
              </a:rPr>
              <a:t>Literatur</a:t>
            </a:r>
            <a:r>
              <a:rPr lang="en-US" sz="1600" dirty="0">
                <a:solidFill>
                  <a:schemeClr val="tx1">
                    <a:lumMod val="75000"/>
                    <a:lumOff val="25000"/>
                  </a:schemeClr>
                </a:solidFill>
              </a:rPr>
              <a:t> / der </a:t>
            </a:r>
            <a:r>
              <a:rPr lang="en-US" sz="1600" dirty="0" err="1">
                <a:solidFill>
                  <a:schemeClr val="tx1">
                    <a:lumMod val="75000"/>
                    <a:lumOff val="25000"/>
                  </a:schemeClr>
                </a:solidFill>
              </a:rPr>
              <a:t>Verweis</a:t>
            </a:r>
            <a:r>
              <a:rPr lang="en-US" sz="1600" dirty="0">
                <a:solidFill>
                  <a:schemeClr val="tx1">
                    <a:lumMod val="75000"/>
                    <a:lumOff val="25000"/>
                  </a:schemeClr>
                </a:solidFill>
              </a:rPr>
              <a:t> auf </a:t>
            </a:r>
            <a:r>
              <a:rPr lang="en-US" sz="1600" dirty="0" err="1">
                <a:solidFill>
                  <a:schemeClr val="tx1">
                    <a:lumMod val="75000"/>
                    <a:lumOff val="25000"/>
                  </a:schemeClr>
                </a:solidFill>
              </a:rPr>
              <a:t>weitere</a:t>
            </a:r>
            <a:r>
              <a:rPr lang="en-US" sz="1600" dirty="0">
                <a:solidFill>
                  <a:schemeClr val="tx1">
                    <a:lumMod val="75000"/>
                    <a:lumOff val="25000"/>
                  </a:schemeClr>
                </a:solidFill>
              </a:rPr>
              <a:t> </a:t>
            </a:r>
            <a:r>
              <a:rPr lang="en-US" sz="1600" dirty="0" err="1">
                <a:solidFill>
                  <a:schemeClr val="tx1">
                    <a:lumMod val="75000"/>
                    <a:lumOff val="25000"/>
                  </a:schemeClr>
                </a:solidFill>
              </a:rPr>
              <a:t>Literatur</a:t>
            </a:r>
            <a:r>
              <a:rPr lang="en-US" sz="1600" dirty="0">
                <a:solidFill>
                  <a:schemeClr val="tx1">
                    <a:lumMod val="75000"/>
                    <a:lumOff val="25000"/>
                  </a:schemeClr>
                </a:solidFill>
              </a:rPr>
              <a:t> (</a:t>
            </a:r>
            <a:r>
              <a:rPr lang="en-US" sz="1600" dirty="0" err="1">
                <a:solidFill>
                  <a:schemeClr val="tx1">
                    <a:lumMod val="75000"/>
                    <a:lumOff val="25000"/>
                  </a:schemeClr>
                </a:solidFill>
              </a:rPr>
              <a:t>samt</a:t>
            </a:r>
            <a:r>
              <a:rPr lang="en-US" sz="1600" dirty="0">
                <a:solidFill>
                  <a:schemeClr val="tx1">
                    <a:lumMod val="75000"/>
                    <a:lumOff val="25000"/>
                  </a:schemeClr>
                </a:solidFill>
              </a:rPr>
              <a:t> </a:t>
            </a:r>
            <a:r>
              <a:rPr lang="en-US" sz="1600" dirty="0" err="1">
                <a:solidFill>
                  <a:schemeClr val="tx1">
                    <a:lumMod val="75000"/>
                    <a:lumOff val="25000"/>
                  </a:schemeClr>
                </a:solidFill>
              </a:rPr>
              <a:t>Quellenangabe</a:t>
            </a:r>
            <a:r>
              <a:rPr lang="en-US" sz="1600" dirty="0">
                <a:solidFill>
                  <a:schemeClr val="tx1">
                    <a:lumMod val="75000"/>
                    <a:lumOff val="25000"/>
                  </a:schemeClr>
                </a:solidFill>
              </a:rPr>
              <a:t>) </a:t>
            </a:r>
            <a:r>
              <a:rPr lang="en-US" sz="1600" dirty="0" err="1">
                <a:solidFill>
                  <a:schemeClr val="tx1">
                    <a:lumMod val="75000"/>
                    <a:lumOff val="25000"/>
                  </a:schemeClr>
                </a:solidFill>
              </a:rPr>
              <a:t>bzw</a:t>
            </a:r>
            <a:r>
              <a:rPr lang="en-US" sz="1600" dirty="0">
                <a:solidFill>
                  <a:schemeClr val="tx1">
                    <a:lumMod val="75000"/>
                    <a:lumOff val="25000"/>
                  </a:schemeClr>
                </a:solidFill>
              </a:rPr>
              <a:t>. die </a:t>
            </a:r>
            <a:r>
              <a:rPr lang="en-US" sz="1600" dirty="0" err="1">
                <a:solidFill>
                  <a:schemeClr val="tx1">
                    <a:lumMod val="75000"/>
                    <a:lumOff val="25000"/>
                  </a:schemeClr>
                </a:solidFill>
              </a:rPr>
              <a:t>Verbindung</a:t>
            </a:r>
            <a:r>
              <a:rPr lang="en-US" sz="1600" dirty="0">
                <a:solidFill>
                  <a:schemeClr val="tx1">
                    <a:lumMod val="75000"/>
                    <a:lumOff val="25000"/>
                  </a:schemeClr>
                </a:solidFill>
              </a:rPr>
              <a:t> </a:t>
            </a:r>
            <a:r>
              <a:rPr lang="en-US" sz="1600" dirty="0" err="1">
                <a:solidFill>
                  <a:schemeClr val="tx1">
                    <a:lumMod val="75000"/>
                    <a:lumOff val="25000"/>
                  </a:schemeClr>
                </a:solidFill>
              </a:rPr>
              <a:t>zu</a:t>
            </a:r>
            <a:r>
              <a:rPr lang="en-US" sz="1600" dirty="0">
                <a:solidFill>
                  <a:schemeClr val="tx1">
                    <a:lumMod val="75000"/>
                    <a:lumOff val="25000"/>
                  </a:schemeClr>
                </a:solidFill>
              </a:rPr>
              <a:t> </a:t>
            </a:r>
            <a:r>
              <a:rPr lang="en-US" sz="1600" dirty="0" err="1">
                <a:solidFill>
                  <a:schemeClr val="tx1">
                    <a:lumMod val="75000"/>
                    <a:lumOff val="25000"/>
                  </a:schemeClr>
                </a:solidFill>
              </a:rPr>
              <a:t>Inhalten</a:t>
            </a:r>
            <a:r>
              <a:rPr lang="en-US" sz="1600" dirty="0">
                <a:solidFill>
                  <a:schemeClr val="tx1">
                    <a:lumMod val="75000"/>
                    <a:lumOff val="25000"/>
                  </a:schemeClr>
                </a:solidFill>
              </a:rPr>
              <a:t> </a:t>
            </a:r>
            <a:r>
              <a:rPr lang="en-US" sz="1600" dirty="0" err="1">
                <a:solidFill>
                  <a:schemeClr val="tx1">
                    <a:lumMod val="75000"/>
                    <a:lumOff val="25000"/>
                  </a:schemeClr>
                </a:solidFill>
              </a:rPr>
              <a:t>anderer</a:t>
            </a:r>
            <a:r>
              <a:rPr lang="en-US" sz="1600" dirty="0">
                <a:solidFill>
                  <a:schemeClr val="tx1">
                    <a:lumMod val="75000"/>
                    <a:lumOff val="25000"/>
                  </a:schemeClr>
                </a:solidFill>
              </a:rPr>
              <a:t> </a:t>
            </a:r>
            <a:r>
              <a:rPr lang="en-US" sz="1600" dirty="0" err="1">
                <a:solidFill>
                  <a:schemeClr val="tx1">
                    <a:lumMod val="75000"/>
                    <a:lumOff val="25000"/>
                  </a:schemeClr>
                </a:solidFill>
              </a:rPr>
              <a:t>Lehrveranstaltungen</a:t>
            </a:r>
            <a:r>
              <a:rPr lang="en-US" sz="1600" dirty="0">
                <a:solidFill>
                  <a:schemeClr val="tx1">
                    <a:lumMod val="75000"/>
                    <a:lumOff val="25000"/>
                  </a:schemeClr>
                </a:solidFill>
              </a:rPr>
              <a:t> (</a:t>
            </a:r>
            <a:r>
              <a:rPr lang="en-US" sz="1600" dirty="0" err="1">
                <a:solidFill>
                  <a:schemeClr val="tx1">
                    <a:lumMod val="75000"/>
                    <a:lumOff val="25000"/>
                  </a:schemeClr>
                </a:solidFill>
              </a:rPr>
              <a:t>samt</a:t>
            </a:r>
            <a:r>
              <a:rPr lang="en-US" sz="1600" dirty="0">
                <a:solidFill>
                  <a:schemeClr val="tx1">
                    <a:lumMod val="75000"/>
                    <a:lumOff val="25000"/>
                  </a:schemeClr>
                </a:solidFill>
              </a:rPr>
              <a:t> </a:t>
            </a:r>
            <a:r>
              <a:rPr lang="en-US" sz="1600" dirty="0" err="1">
                <a:solidFill>
                  <a:schemeClr val="tx1">
                    <a:lumMod val="75000"/>
                    <a:lumOff val="25000"/>
                  </a:schemeClr>
                </a:solidFill>
              </a:rPr>
              <a:t>Angabe</a:t>
            </a:r>
            <a:r>
              <a:rPr lang="en-US" sz="1600" dirty="0">
                <a:solidFill>
                  <a:schemeClr val="tx1">
                    <a:lumMod val="75000"/>
                    <a:lumOff val="25000"/>
                  </a:schemeClr>
                </a:solidFill>
              </a:rPr>
              <a:t> der “</a:t>
            </a:r>
            <a:r>
              <a:rPr lang="en-US" sz="1600" dirty="0" err="1">
                <a:solidFill>
                  <a:schemeClr val="tx1">
                    <a:lumMod val="75000"/>
                    <a:lumOff val="25000"/>
                  </a:schemeClr>
                </a:solidFill>
              </a:rPr>
              <a:t>Herkunft</a:t>
            </a:r>
            <a:r>
              <a:rPr lang="en-US" sz="1600" dirty="0">
                <a:solidFill>
                  <a:schemeClr val="tx1">
                    <a:lumMod val="75000"/>
                    <a:lumOff val="25000"/>
                  </a:schemeClr>
                </a:solidFill>
              </a:rPr>
              <a:t>”) </a:t>
            </a:r>
            <a:r>
              <a:rPr lang="en-US" sz="1600" dirty="0" err="1">
                <a:solidFill>
                  <a:schemeClr val="tx1">
                    <a:lumMod val="75000"/>
                    <a:lumOff val="25000"/>
                  </a:schemeClr>
                </a:solidFill>
              </a:rPr>
              <a:t>werden</a:t>
            </a:r>
            <a:r>
              <a:rPr lang="en-US" sz="1600" dirty="0">
                <a:solidFill>
                  <a:schemeClr val="tx1">
                    <a:lumMod val="75000"/>
                    <a:lumOff val="25000"/>
                  </a:schemeClr>
                </a:solidFill>
              </a:rPr>
              <a:t> in die </a:t>
            </a:r>
            <a:r>
              <a:rPr lang="en-US" sz="1600" dirty="0" err="1">
                <a:solidFill>
                  <a:schemeClr val="tx1">
                    <a:lumMod val="75000"/>
                    <a:lumOff val="25000"/>
                  </a:schemeClr>
                </a:solidFill>
              </a:rPr>
              <a:t>Bewertung</a:t>
            </a:r>
            <a:r>
              <a:rPr lang="en-US" sz="1600" dirty="0">
                <a:solidFill>
                  <a:schemeClr val="tx1">
                    <a:lumMod val="75000"/>
                    <a:lumOff val="25000"/>
                  </a:schemeClr>
                </a:solidFill>
              </a:rPr>
              <a:t> </a:t>
            </a:r>
            <a:r>
              <a:rPr lang="en-US" sz="1600" dirty="0" err="1">
                <a:solidFill>
                  <a:schemeClr val="tx1">
                    <a:lumMod val="75000"/>
                    <a:lumOff val="25000"/>
                  </a:schemeClr>
                </a:solidFill>
              </a:rPr>
              <a:t>einbezogen</a:t>
            </a:r>
            <a:r>
              <a:rPr lang="en-US" sz="1600" dirty="0">
                <a:solidFill>
                  <a:schemeClr val="tx1">
                    <a:lumMod val="75000"/>
                    <a:lumOff val="25000"/>
                  </a:schemeClr>
                </a:solidFill>
              </a:rPr>
              <a:t>.</a:t>
            </a:r>
          </a:p>
          <a:p>
            <a:pPr marL="285750" indent="-285750">
              <a:lnSpc>
                <a:spcPct val="90000"/>
              </a:lnSpc>
              <a:spcBef>
                <a:spcPts val="1000"/>
              </a:spcBef>
              <a:buClr>
                <a:schemeClr val="accent1"/>
              </a:buClr>
              <a:buSzPct val="80000"/>
              <a:buFont typeface="Arial" panose="020B0604020202020204" pitchFamily="34" charset="0"/>
              <a:buChar char="•"/>
            </a:pPr>
            <a:r>
              <a:rPr lang="en-US" sz="1600" dirty="0">
                <a:solidFill>
                  <a:schemeClr val="tx1">
                    <a:lumMod val="75000"/>
                    <a:lumOff val="25000"/>
                  </a:schemeClr>
                </a:solidFill>
              </a:rPr>
              <a:t>Laden Sie </a:t>
            </a:r>
            <a:r>
              <a:rPr lang="en-US" sz="1600" dirty="0" err="1">
                <a:solidFill>
                  <a:schemeClr val="tx1">
                    <a:lumMod val="75000"/>
                    <a:lumOff val="25000"/>
                  </a:schemeClr>
                </a:solidFill>
              </a:rPr>
              <a:t>Ihre</a:t>
            </a:r>
            <a:r>
              <a:rPr lang="en-US" sz="1600" dirty="0">
                <a:solidFill>
                  <a:schemeClr val="tx1">
                    <a:lumMod val="75000"/>
                    <a:lumOff val="25000"/>
                  </a:schemeClr>
                </a:solidFill>
              </a:rPr>
              <a:t> </a:t>
            </a:r>
            <a:r>
              <a:rPr lang="en-US" sz="1600" dirty="0" err="1">
                <a:solidFill>
                  <a:schemeClr val="tx1">
                    <a:lumMod val="75000"/>
                    <a:lumOff val="25000"/>
                  </a:schemeClr>
                </a:solidFill>
              </a:rPr>
              <a:t>Bearbeitung</a:t>
            </a:r>
            <a:r>
              <a:rPr lang="en-US" sz="1600" dirty="0">
                <a:solidFill>
                  <a:schemeClr val="tx1">
                    <a:lumMod val="75000"/>
                    <a:lumOff val="25000"/>
                  </a:schemeClr>
                </a:solidFill>
              </a:rPr>
              <a:t> bis </a:t>
            </a:r>
            <a:r>
              <a:rPr lang="en-US" sz="1600" dirty="0" err="1">
                <a:solidFill>
                  <a:schemeClr val="tx1">
                    <a:lumMod val="75000"/>
                    <a:lumOff val="25000"/>
                  </a:schemeClr>
                </a:solidFill>
              </a:rPr>
              <a:t>spätestens</a:t>
            </a:r>
            <a:r>
              <a:rPr lang="en-US" sz="1600">
                <a:solidFill>
                  <a:schemeClr val="tx1">
                    <a:lumMod val="75000"/>
                    <a:lumOff val="25000"/>
                  </a:schemeClr>
                </a:solidFill>
              </a:rPr>
              <a:t> 31.01.2025 </a:t>
            </a:r>
            <a:r>
              <a:rPr lang="en-US" sz="1600" dirty="0" err="1">
                <a:solidFill>
                  <a:schemeClr val="tx1">
                    <a:lumMod val="75000"/>
                    <a:lumOff val="25000"/>
                  </a:schemeClr>
                </a:solidFill>
              </a:rPr>
              <a:t>als</a:t>
            </a:r>
            <a:r>
              <a:rPr lang="en-US" sz="1600" dirty="0">
                <a:solidFill>
                  <a:schemeClr val="tx1">
                    <a:lumMod val="75000"/>
                    <a:lumOff val="25000"/>
                  </a:schemeClr>
                </a:solidFill>
              </a:rPr>
              <a:t> PDF </a:t>
            </a:r>
            <a:r>
              <a:rPr lang="en-US" sz="1600" dirty="0" err="1">
                <a:solidFill>
                  <a:schemeClr val="tx1">
                    <a:lumMod val="75000"/>
                    <a:lumOff val="25000"/>
                  </a:schemeClr>
                </a:solidFill>
              </a:rPr>
              <a:t>im</a:t>
            </a:r>
            <a:r>
              <a:rPr lang="en-US" sz="1600" dirty="0">
                <a:solidFill>
                  <a:schemeClr val="tx1">
                    <a:lumMod val="75000"/>
                    <a:lumOff val="25000"/>
                  </a:schemeClr>
                </a:solidFill>
              </a:rPr>
              <a:t> </a:t>
            </a:r>
            <a:r>
              <a:rPr lang="en-US" sz="1600" dirty="0" err="1">
                <a:solidFill>
                  <a:schemeClr val="tx1">
                    <a:lumMod val="75000"/>
                    <a:lumOff val="25000"/>
                  </a:schemeClr>
                </a:solidFill>
              </a:rPr>
              <a:t>Moodlekurs</a:t>
            </a:r>
            <a:r>
              <a:rPr lang="en-US" sz="1600" dirty="0">
                <a:solidFill>
                  <a:schemeClr val="tx1">
                    <a:lumMod val="75000"/>
                    <a:lumOff val="25000"/>
                  </a:schemeClr>
                </a:solidFill>
              </a:rPr>
              <a:t> </a:t>
            </a:r>
            <a:r>
              <a:rPr lang="en-US" sz="1600" dirty="0" err="1">
                <a:solidFill>
                  <a:schemeClr val="tx1">
                    <a:lumMod val="75000"/>
                    <a:lumOff val="25000"/>
                  </a:schemeClr>
                </a:solidFill>
              </a:rPr>
              <a:t>hoch</a:t>
            </a:r>
            <a:r>
              <a:rPr lang="en-US" sz="1600" dirty="0">
                <a:solidFill>
                  <a:schemeClr val="tx1">
                    <a:lumMod val="75000"/>
                    <a:lumOff val="25000"/>
                  </a:schemeClr>
                </a:solidFill>
              </a:rPr>
              <a:t>.</a:t>
            </a:r>
          </a:p>
        </p:txBody>
      </p:sp>
      <p:sp>
        <p:nvSpPr>
          <p:cNvPr id="9" name="Rechteck 8">
            <a:extLst>
              <a:ext uri="{FF2B5EF4-FFF2-40B4-BE49-F238E27FC236}">
                <a16:creationId xmlns:a16="http://schemas.microsoft.com/office/drawing/2014/main" id="{8AD0C5DC-AE37-4645-A645-4B78FCBE6FAB}"/>
              </a:ext>
            </a:extLst>
          </p:cNvPr>
          <p:cNvSpPr/>
          <p:nvPr/>
        </p:nvSpPr>
        <p:spPr>
          <a:xfrm>
            <a:off x="354724" y="1780448"/>
            <a:ext cx="11482552" cy="106877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buClr>
                <a:schemeClr val="accent1"/>
              </a:buClr>
              <a:buSzPct val="80000"/>
            </a:pPr>
            <a:r>
              <a:rPr lang="en-US" sz="1400" dirty="0">
                <a:solidFill>
                  <a:schemeClr val="accent1">
                    <a:lumMod val="75000"/>
                  </a:schemeClr>
                </a:solidFill>
              </a:rPr>
              <a:t>Ad </a:t>
            </a:r>
            <a:r>
              <a:rPr lang="en-US" sz="1400" dirty="0" err="1">
                <a:solidFill>
                  <a:schemeClr val="accent1">
                    <a:lumMod val="75000"/>
                  </a:schemeClr>
                </a:solidFill>
              </a:rPr>
              <a:t>Beurteilungsschema</a:t>
            </a:r>
            <a:r>
              <a:rPr lang="en-US" sz="1400" dirty="0">
                <a:solidFill>
                  <a:schemeClr val="accent1">
                    <a:lumMod val="75000"/>
                  </a:schemeClr>
                </a:solidFill>
              </a:rPr>
              <a:t>: </a:t>
            </a:r>
            <a:r>
              <a:rPr lang="en-US" sz="1400" dirty="0" err="1">
                <a:solidFill>
                  <a:schemeClr val="accent1">
                    <a:lumMod val="75000"/>
                  </a:schemeClr>
                </a:solidFill>
              </a:rPr>
              <a:t>schriftlich</a:t>
            </a:r>
            <a:br>
              <a:rPr lang="en-US" sz="1400" dirty="0">
                <a:solidFill>
                  <a:schemeClr val="accent1">
                    <a:lumMod val="75000"/>
                  </a:schemeClr>
                </a:solidFill>
              </a:rPr>
            </a:br>
            <a:br>
              <a:rPr lang="en-US" sz="1400" dirty="0">
                <a:solidFill>
                  <a:schemeClr val="accent1">
                    <a:lumMod val="75000"/>
                  </a:schemeClr>
                </a:solidFill>
              </a:rPr>
            </a:br>
            <a:r>
              <a:rPr lang="en-US" sz="1400" dirty="0">
                <a:solidFill>
                  <a:schemeClr val="accent1">
                    <a:lumMod val="75000"/>
                  </a:schemeClr>
                </a:solidFill>
              </a:rPr>
              <a:t>Die </a:t>
            </a:r>
            <a:r>
              <a:rPr lang="en-US" sz="1400" dirty="0" err="1">
                <a:solidFill>
                  <a:schemeClr val="accent1">
                    <a:lumMod val="75000"/>
                  </a:schemeClr>
                </a:solidFill>
              </a:rPr>
              <a:t>Studierenden</a:t>
            </a:r>
            <a:r>
              <a:rPr lang="en-US" sz="1400" dirty="0">
                <a:solidFill>
                  <a:schemeClr val="accent1">
                    <a:lumMod val="75000"/>
                  </a:schemeClr>
                </a:solidFill>
              </a:rPr>
              <a:t> </a:t>
            </a:r>
            <a:r>
              <a:rPr lang="en-US" sz="1400" dirty="0" err="1">
                <a:solidFill>
                  <a:schemeClr val="accent1">
                    <a:lumMod val="75000"/>
                  </a:schemeClr>
                </a:solidFill>
              </a:rPr>
              <a:t>nehmen</a:t>
            </a:r>
            <a:r>
              <a:rPr lang="en-US" sz="1400" dirty="0">
                <a:solidFill>
                  <a:schemeClr val="accent1">
                    <a:lumMod val="75000"/>
                  </a:schemeClr>
                </a:solidFill>
              </a:rPr>
              <a:t> </a:t>
            </a:r>
            <a:r>
              <a:rPr lang="en-US" sz="1400" dirty="0" err="1">
                <a:solidFill>
                  <a:schemeClr val="accent1">
                    <a:lumMod val="75000"/>
                  </a:schemeClr>
                </a:solidFill>
              </a:rPr>
              <a:t>zu</a:t>
            </a:r>
            <a:r>
              <a:rPr lang="en-US" sz="1400" dirty="0">
                <a:solidFill>
                  <a:schemeClr val="accent1">
                    <a:lumMod val="75000"/>
                  </a:schemeClr>
                </a:solidFill>
              </a:rPr>
              <a:t> </a:t>
            </a:r>
            <a:r>
              <a:rPr lang="en-US" sz="1400" dirty="0" err="1">
                <a:solidFill>
                  <a:schemeClr val="accent1">
                    <a:lumMod val="75000"/>
                  </a:schemeClr>
                </a:solidFill>
              </a:rPr>
              <a:t>einem</a:t>
            </a:r>
            <a:r>
              <a:rPr lang="en-US" sz="1400" dirty="0">
                <a:solidFill>
                  <a:schemeClr val="accent1">
                    <a:lumMod val="75000"/>
                  </a:schemeClr>
                </a:solidFill>
              </a:rPr>
              <a:t> </a:t>
            </a:r>
            <a:r>
              <a:rPr lang="en-US" sz="1400" dirty="0" err="1">
                <a:solidFill>
                  <a:schemeClr val="accent1">
                    <a:lumMod val="75000"/>
                  </a:schemeClr>
                </a:solidFill>
              </a:rPr>
              <a:t>Fachartikel</a:t>
            </a:r>
            <a:r>
              <a:rPr lang="en-US" sz="1400" dirty="0">
                <a:solidFill>
                  <a:schemeClr val="accent1">
                    <a:lumMod val="75000"/>
                  </a:schemeClr>
                </a:solidFill>
              </a:rPr>
              <a:t> </a:t>
            </a:r>
            <a:r>
              <a:rPr lang="en-US" sz="1400" dirty="0" err="1">
                <a:solidFill>
                  <a:schemeClr val="accent1">
                    <a:lumMod val="75000"/>
                  </a:schemeClr>
                </a:solidFill>
              </a:rPr>
              <a:t>Stellung</a:t>
            </a:r>
            <a:r>
              <a:rPr lang="en-US" sz="1400" dirty="0">
                <a:solidFill>
                  <a:schemeClr val="accent1">
                    <a:lumMod val="75000"/>
                  </a:schemeClr>
                </a:solidFill>
              </a:rPr>
              <a:t>, </a:t>
            </a:r>
            <a:r>
              <a:rPr lang="en-US" sz="1400" dirty="0" err="1">
                <a:solidFill>
                  <a:schemeClr val="accent1">
                    <a:lumMod val="75000"/>
                  </a:schemeClr>
                </a:solidFill>
              </a:rPr>
              <a:t>indem</a:t>
            </a:r>
            <a:r>
              <a:rPr lang="en-US" sz="1400" dirty="0">
                <a:solidFill>
                  <a:schemeClr val="accent1">
                    <a:lumMod val="75000"/>
                  </a:schemeClr>
                </a:solidFill>
              </a:rPr>
              <a:t> </a:t>
            </a:r>
            <a:r>
              <a:rPr lang="en-US" sz="1400" dirty="0" err="1">
                <a:solidFill>
                  <a:schemeClr val="accent1">
                    <a:lumMod val="75000"/>
                  </a:schemeClr>
                </a:solidFill>
              </a:rPr>
              <a:t>sie</a:t>
            </a:r>
            <a:r>
              <a:rPr lang="en-US" sz="1400" dirty="0">
                <a:solidFill>
                  <a:schemeClr val="accent1">
                    <a:lumMod val="75000"/>
                  </a:schemeClr>
                </a:solidFill>
              </a:rPr>
              <a:t> </a:t>
            </a:r>
            <a:r>
              <a:rPr lang="en-US" sz="1400" dirty="0" err="1">
                <a:solidFill>
                  <a:schemeClr val="accent1">
                    <a:lumMod val="75000"/>
                  </a:schemeClr>
                </a:solidFill>
              </a:rPr>
              <a:t>Fragen</a:t>
            </a:r>
            <a:r>
              <a:rPr lang="en-US" sz="1400" dirty="0">
                <a:solidFill>
                  <a:schemeClr val="accent1">
                    <a:lumMod val="75000"/>
                  </a:schemeClr>
                </a:solidFill>
              </a:rPr>
              <a:t> </a:t>
            </a:r>
            <a:r>
              <a:rPr lang="en-US" sz="1400" dirty="0" err="1">
                <a:solidFill>
                  <a:schemeClr val="accent1">
                    <a:lumMod val="75000"/>
                  </a:schemeClr>
                </a:solidFill>
              </a:rPr>
              <a:t>einerseits</a:t>
            </a:r>
            <a:r>
              <a:rPr lang="en-US" sz="1400" dirty="0">
                <a:solidFill>
                  <a:schemeClr val="accent1">
                    <a:lumMod val="75000"/>
                  </a:schemeClr>
                </a:solidFill>
              </a:rPr>
              <a:t> </a:t>
            </a:r>
            <a:r>
              <a:rPr lang="en-US" sz="1400" dirty="0" err="1">
                <a:solidFill>
                  <a:schemeClr val="accent1">
                    <a:lumMod val="75000"/>
                  </a:schemeClr>
                </a:solidFill>
              </a:rPr>
              <a:t>aus</a:t>
            </a:r>
            <a:r>
              <a:rPr lang="en-US" sz="1400" dirty="0">
                <a:solidFill>
                  <a:schemeClr val="accent1">
                    <a:lumMod val="75000"/>
                  </a:schemeClr>
                </a:solidFill>
              </a:rPr>
              <a:t> dem </a:t>
            </a:r>
            <a:r>
              <a:rPr lang="en-US" sz="1400" dirty="0" err="1">
                <a:solidFill>
                  <a:schemeClr val="accent1">
                    <a:lumMod val="75000"/>
                  </a:schemeClr>
                </a:solidFill>
              </a:rPr>
              <a:t>Blickwinkel</a:t>
            </a:r>
            <a:r>
              <a:rPr lang="en-US" sz="1400" dirty="0">
                <a:solidFill>
                  <a:schemeClr val="accent1">
                    <a:lumMod val="75000"/>
                  </a:schemeClr>
                </a:solidFill>
              </a:rPr>
              <a:t> des </a:t>
            </a:r>
            <a:r>
              <a:rPr lang="en-US" sz="1400" dirty="0" err="1">
                <a:solidFill>
                  <a:schemeClr val="accent1">
                    <a:lumMod val="75000"/>
                  </a:schemeClr>
                </a:solidFill>
              </a:rPr>
              <a:t>Inhalts</a:t>
            </a:r>
            <a:r>
              <a:rPr lang="en-US" sz="1400" dirty="0">
                <a:solidFill>
                  <a:schemeClr val="accent1">
                    <a:lumMod val="75000"/>
                  </a:schemeClr>
                </a:solidFill>
              </a:rPr>
              <a:t> </a:t>
            </a:r>
            <a:r>
              <a:rPr lang="en-US" sz="1400" dirty="0" err="1">
                <a:solidFill>
                  <a:schemeClr val="accent1">
                    <a:lumMod val="75000"/>
                  </a:schemeClr>
                </a:solidFill>
              </a:rPr>
              <a:t>dieser</a:t>
            </a:r>
            <a:r>
              <a:rPr lang="en-US" sz="1400" dirty="0">
                <a:solidFill>
                  <a:schemeClr val="accent1">
                    <a:lumMod val="75000"/>
                  </a:schemeClr>
                </a:solidFill>
              </a:rPr>
              <a:t> </a:t>
            </a:r>
            <a:r>
              <a:rPr lang="en-US" sz="1400" dirty="0" err="1">
                <a:solidFill>
                  <a:schemeClr val="accent1">
                    <a:lumMod val="75000"/>
                  </a:schemeClr>
                </a:solidFill>
              </a:rPr>
              <a:t>Lehrveranstaltung</a:t>
            </a:r>
            <a:r>
              <a:rPr lang="en-US" sz="1400" dirty="0">
                <a:solidFill>
                  <a:schemeClr val="accent1">
                    <a:lumMod val="75000"/>
                  </a:schemeClr>
                </a:solidFill>
              </a:rPr>
              <a:t> </a:t>
            </a:r>
            <a:r>
              <a:rPr lang="en-US" sz="1400" dirty="0" err="1">
                <a:solidFill>
                  <a:schemeClr val="accent1">
                    <a:lumMod val="75000"/>
                  </a:schemeClr>
                </a:solidFill>
              </a:rPr>
              <a:t>beantworten</a:t>
            </a:r>
            <a:r>
              <a:rPr lang="en-US" sz="1400" dirty="0">
                <a:solidFill>
                  <a:schemeClr val="accent1">
                    <a:lumMod val="75000"/>
                  </a:schemeClr>
                </a:solidFill>
              </a:rPr>
              <a:t> und </a:t>
            </a:r>
            <a:r>
              <a:rPr lang="en-US" sz="1400" dirty="0" err="1">
                <a:solidFill>
                  <a:schemeClr val="accent1">
                    <a:lumMod val="75000"/>
                  </a:schemeClr>
                </a:solidFill>
              </a:rPr>
              <a:t>andererseits</a:t>
            </a:r>
            <a:r>
              <a:rPr lang="en-US" sz="1400" dirty="0">
                <a:solidFill>
                  <a:schemeClr val="accent1">
                    <a:lumMod val="75000"/>
                  </a:schemeClr>
                </a:solidFill>
              </a:rPr>
              <a:t> </a:t>
            </a:r>
            <a:r>
              <a:rPr lang="en-US" sz="1400" dirty="0" err="1">
                <a:solidFill>
                  <a:schemeClr val="accent1">
                    <a:lumMod val="75000"/>
                  </a:schemeClr>
                </a:solidFill>
              </a:rPr>
              <a:t>ihre</a:t>
            </a:r>
            <a:r>
              <a:rPr lang="en-US" sz="1400" dirty="0">
                <a:solidFill>
                  <a:schemeClr val="accent1">
                    <a:lumMod val="75000"/>
                  </a:schemeClr>
                </a:solidFill>
              </a:rPr>
              <a:t> </a:t>
            </a:r>
            <a:r>
              <a:rPr lang="en-US" sz="1400" dirty="0" err="1">
                <a:solidFill>
                  <a:schemeClr val="accent1">
                    <a:lumMod val="75000"/>
                  </a:schemeClr>
                </a:solidFill>
              </a:rPr>
              <a:t>persönlichen</a:t>
            </a:r>
            <a:r>
              <a:rPr lang="en-US" sz="1400" dirty="0">
                <a:solidFill>
                  <a:schemeClr val="accent1">
                    <a:lumMod val="75000"/>
                  </a:schemeClr>
                </a:solidFill>
              </a:rPr>
              <a:t> </a:t>
            </a:r>
            <a:r>
              <a:rPr lang="en-US" sz="1400" dirty="0" err="1">
                <a:solidFill>
                  <a:schemeClr val="accent1">
                    <a:lumMod val="75000"/>
                  </a:schemeClr>
                </a:solidFill>
              </a:rPr>
              <a:t>Erfahrungen</a:t>
            </a:r>
            <a:r>
              <a:rPr lang="en-US" sz="1400" dirty="0">
                <a:solidFill>
                  <a:schemeClr val="accent1">
                    <a:lumMod val="75000"/>
                  </a:schemeClr>
                </a:solidFill>
              </a:rPr>
              <a:t> und </a:t>
            </a:r>
            <a:r>
              <a:rPr lang="en-US" sz="1400" dirty="0" err="1">
                <a:solidFill>
                  <a:schemeClr val="accent1">
                    <a:lumMod val="75000"/>
                  </a:schemeClr>
                </a:solidFill>
              </a:rPr>
              <a:t>Erkenntnisse</a:t>
            </a:r>
            <a:r>
              <a:rPr lang="en-US" sz="1400" dirty="0">
                <a:solidFill>
                  <a:schemeClr val="accent1">
                    <a:lumMod val="75000"/>
                  </a:schemeClr>
                </a:solidFill>
              </a:rPr>
              <a:t> </a:t>
            </a:r>
            <a:r>
              <a:rPr lang="en-US" sz="1400" dirty="0" err="1">
                <a:solidFill>
                  <a:schemeClr val="accent1">
                    <a:lumMod val="75000"/>
                  </a:schemeClr>
                </a:solidFill>
              </a:rPr>
              <a:t>begründend</a:t>
            </a:r>
            <a:r>
              <a:rPr lang="en-US" sz="1400" dirty="0">
                <a:solidFill>
                  <a:schemeClr val="accent1">
                    <a:lumMod val="75000"/>
                  </a:schemeClr>
                </a:solidFill>
              </a:rPr>
              <a:t> </a:t>
            </a:r>
            <a:r>
              <a:rPr lang="en-US" sz="1400" dirty="0" err="1">
                <a:solidFill>
                  <a:schemeClr val="accent1">
                    <a:lumMod val="75000"/>
                  </a:schemeClr>
                </a:solidFill>
              </a:rPr>
              <a:t>einbeziehen</a:t>
            </a:r>
            <a:r>
              <a:rPr lang="en-US" sz="1400" dirty="0">
                <a:solidFill>
                  <a:schemeClr val="accent1">
                    <a:lumMod val="75000"/>
                  </a:schemeClr>
                </a:solidFill>
              </a:rPr>
              <a:t>.</a:t>
            </a:r>
          </a:p>
        </p:txBody>
      </p:sp>
      <p:sp>
        <p:nvSpPr>
          <p:cNvPr id="10" name="Titel 1">
            <a:extLst>
              <a:ext uri="{FF2B5EF4-FFF2-40B4-BE49-F238E27FC236}">
                <a16:creationId xmlns:a16="http://schemas.microsoft.com/office/drawing/2014/main" id="{4731E68C-C0DF-494B-8556-BC207CFF03E6}"/>
              </a:ext>
            </a:extLst>
          </p:cNvPr>
          <p:cNvSpPr>
            <a:spLocks noGrp="1"/>
          </p:cNvSpPr>
          <p:nvPr>
            <p:ph type="title"/>
          </p:nvPr>
        </p:nvSpPr>
        <p:spPr>
          <a:xfrm>
            <a:off x="271667" y="272323"/>
            <a:ext cx="9552167" cy="1325563"/>
          </a:xfrm>
        </p:spPr>
        <p:txBody>
          <a:bodyPr vert="horz" lIns="91440" tIns="45720" rIns="91440" bIns="45720" rtlCol="0" anchor="ctr">
            <a:normAutofit/>
          </a:bodyPr>
          <a:lstStyle/>
          <a:p>
            <a:r>
              <a:rPr lang="en-US" sz="2800" b="1" kern="1200" dirty="0" err="1">
                <a:solidFill>
                  <a:schemeClr val="tx1">
                    <a:lumMod val="85000"/>
                    <a:lumOff val="15000"/>
                  </a:schemeClr>
                </a:solidFill>
                <a:latin typeface="+mj-lt"/>
                <a:ea typeface="+mj-ea"/>
                <a:cs typeface="+mj-cs"/>
              </a:rPr>
              <a:t>Aufgabenstellung</a:t>
            </a:r>
            <a:r>
              <a:rPr lang="en-US" sz="2800" b="1" kern="1200" dirty="0">
                <a:solidFill>
                  <a:schemeClr val="tx1">
                    <a:lumMod val="85000"/>
                    <a:lumOff val="15000"/>
                  </a:schemeClr>
                </a:solidFill>
                <a:latin typeface="+mj-lt"/>
                <a:ea typeface="+mj-ea"/>
                <a:cs typeface="+mj-cs"/>
              </a:rPr>
              <a:t> </a:t>
            </a:r>
            <a:r>
              <a:rPr lang="en-US" sz="2800" b="1" kern="1200" dirty="0" err="1">
                <a:solidFill>
                  <a:schemeClr val="tx1">
                    <a:lumMod val="85000"/>
                    <a:lumOff val="15000"/>
                  </a:schemeClr>
                </a:solidFill>
                <a:latin typeface="+mj-lt"/>
                <a:ea typeface="+mj-ea"/>
                <a:cs typeface="+mj-cs"/>
              </a:rPr>
              <a:t>zum</a:t>
            </a:r>
            <a:r>
              <a:rPr lang="en-US" sz="2800" b="1" kern="1200" dirty="0">
                <a:solidFill>
                  <a:schemeClr val="tx1">
                    <a:lumMod val="85000"/>
                    <a:lumOff val="15000"/>
                  </a:schemeClr>
                </a:solidFill>
                <a:latin typeface="+mj-lt"/>
                <a:ea typeface="+mj-ea"/>
                <a:cs typeface="+mj-cs"/>
              </a:rPr>
              <a:t> positive </a:t>
            </a:r>
            <a:r>
              <a:rPr lang="en-US" sz="2800" b="1" kern="1200" dirty="0" err="1">
                <a:solidFill>
                  <a:schemeClr val="tx1">
                    <a:lumMod val="85000"/>
                    <a:lumOff val="15000"/>
                  </a:schemeClr>
                </a:solidFill>
                <a:latin typeface="+mj-lt"/>
                <a:ea typeface="+mj-ea"/>
                <a:cs typeface="+mj-cs"/>
              </a:rPr>
              <a:t>Abschluss</a:t>
            </a:r>
            <a:r>
              <a:rPr lang="en-US" sz="2800" b="1" kern="1200" dirty="0">
                <a:solidFill>
                  <a:schemeClr val="tx1">
                    <a:lumMod val="85000"/>
                    <a:lumOff val="15000"/>
                  </a:schemeClr>
                </a:solidFill>
                <a:latin typeface="+mj-lt"/>
                <a:ea typeface="+mj-ea"/>
                <a:cs typeface="+mj-cs"/>
              </a:rPr>
              <a:t> der </a:t>
            </a:r>
            <a:r>
              <a:rPr lang="en-US" sz="2800" b="1" kern="1200" dirty="0" err="1">
                <a:solidFill>
                  <a:schemeClr val="tx1">
                    <a:lumMod val="85000"/>
                    <a:lumOff val="15000"/>
                  </a:schemeClr>
                </a:solidFill>
                <a:latin typeface="+mj-lt"/>
                <a:ea typeface="+mj-ea"/>
                <a:cs typeface="+mj-cs"/>
              </a:rPr>
              <a:t>Lehrveranstaltung</a:t>
            </a:r>
            <a:endParaRPr lang="en-US" sz="2800" b="1" kern="1200" dirty="0">
              <a:solidFill>
                <a:schemeClr val="tx1">
                  <a:lumMod val="85000"/>
                  <a:lumOff val="15000"/>
                </a:schemeClr>
              </a:solidFill>
              <a:latin typeface="+mj-lt"/>
              <a:ea typeface="+mj-ea"/>
              <a:cs typeface="+mj-cs"/>
            </a:endParaRPr>
          </a:p>
        </p:txBody>
      </p:sp>
      <p:sp>
        <p:nvSpPr>
          <p:cNvPr id="11" name="Fußzeilenplatzhalter 3">
            <a:extLst>
              <a:ext uri="{FF2B5EF4-FFF2-40B4-BE49-F238E27FC236}">
                <a16:creationId xmlns:a16="http://schemas.microsoft.com/office/drawing/2014/main" id="{C23E6275-8C24-5F45-97EB-7AFFDB1F3783}"/>
              </a:ext>
            </a:extLst>
          </p:cNvPr>
          <p:cNvSpPr txBox="1">
            <a:spLocks/>
          </p:cNvSpPr>
          <p:nvPr/>
        </p:nvSpPr>
        <p:spPr>
          <a:xfrm>
            <a:off x="271667" y="1400494"/>
            <a:ext cx="8683147" cy="365125"/>
          </a:xfrm>
          <a:prstGeom prst="rect">
            <a:avLst/>
          </a:prstGeom>
        </p:spPr>
        <p:txBody>
          <a:bodyPr vert="horz" lIns="91440" tIns="45720" rIns="91440" bIns="45720" rtlCol="0" anchor="ctr">
            <a:normAutofit/>
          </a:bodyP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dirty="0" err="1">
                <a:solidFill>
                  <a:schemeClr val="tx1">
                    <a:lumMod val="75000"/>
                    <a:lumOff val="25000"/>
                  </a:schemeClr>
                </a:solidFill>
              </a:rPr>
              <a:t>Auszug</a:t>
            </a:r>
            <a:r>
              <a:rPr lang="en-US" dirty="0">
                <a:solidFill>
                  <a:schemeClr val="tx1">
                    <a:lumMod val="75000"/>
                    <a:lumOff val="25000"/>
                  </a:schemeClr>
                </a:solidFill>
              </a:rPr>
              <a:t> </a:t>
            </a:r>
            <a:r>
              <a:rPr lang="en-US" dirty="0" err="1">
                <a:solidFill>
                  <a:schemeClr val="tx1">
                    <a:lumMod val="75000"/>
                    <a:lumOff val="25000"/>
                  </a:schemeClr>
                </a:solidFill>
              </a:rPr>
              <a:t>aus</a:t>
            </a:r>
            <a:r>
              <a:rPr lang="en-US" dirty="0">
                <a:solidFill>
                  <a:schemeClr val="tx1">
                    <a:lumMod val="75000"/>
                    <a:lumOff val="25000"/>
                  </a:schemeClr>
                </a:solidFill>
              </a:rPr>
              <a:t> der </a:t>
            </a:r>
            <a:r>
              <a:rPr lang="en-US" dirty="0" err="1">
                <a:solidFill>
                  <a:schemeClr val="tx1">
                    <a:lumMod val="75000"/>
                    <a:lumOff val="25000"/>
                  </a:schemeClr>
                </a:solidFill>
              </a:rPr>
              <a:t>Lehrveranstaltungsbeschreibung</a:t>
            </a:r>
            <a:r>
              <a:rPr lang="en-US" dirty="0">
                <a:solidFill>
                  <a:schemeClr val="tx1">
                    <a:lumMod val="75000"/>
                    <a:lumOff val="25000"/>
                  </a:schemeClr>
                </a:solidFill>
              </a:rPr>
              <a:t>:</a:t>
            </a:r>
          </a:p>
        </p:txBody>
      </p:sp>
      <p:sp>
        <p:nvSpPr>
          <p:cNvPr id="12" name="Fußzeilenplatzhalter 3">
            <a:extLst>
              <a:ext uri="{FF2B5EF4-FFF2-40B4-BE49-F238E27FC236}">
                <a16:creationId xmlns:a16="http://schemas.microsoft.com/office/drawing/2014/main" id="{CC384172-6878-1648-B6AF-0C3E8FF3C5FE}"/>
              </a:ext>
            </a:extLst>
          </p:cNvPr>
          <p:cNvSpPr txBox="1">
            <a:spLocks/>
          </p:cNvSpPr>
          <p:nvPr/>
        </p:nvSpPr>
        <p:spPr>
          <a:xfrm>
            <a:off x="354724" y="3235007"/>
            <a:ext cx="8683147" cy="365125"/>
          </a:xfrm>
          <a:prstGeom prst="rect">
            <a:avLst/>
          </a:prstGeom>
        </p:spPr>
        <p:txBody>
          <a:bodyPr vert="horz" lIns="91440" tIns="45720" rIns="91440" bIns="45720" rtlCol="0" anchor="ctr">
            <a:normAutofit/>
          </a:bodyP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dirty="0">
                <a:solidFill>
                  <a:schemeClr val="tx1">
                    <a:lumMod val="75000"/>
                    <a:lumOff val="25000"/>
                  </a:schemeClr>
                </a:solidFill>
              </a:rPr>
              <a:t>Das </a:t>
            </a:r>
            <a:r>
              <a:rPr lang="en-US" dirty="0" err="1">
                <a:solidFill>
                  <a:schemeClr val="tx1">
                    <a:lumMod val="75000"/>
                    <a:lumOff val="25000"/>
                  </a:schemeClr>
                </a:solidFill>
              </a:rPr>
              <a:t>bedeutet</a:t>
            </a:r>
            <a:r>
              <a:rPr lang="en-US" dirty="0">
                <a:solidFill>
                  <a:schemeClr val="tx1">
                    <a:lumMod val="75000"/>
                    <a:lumOff val="25000"/>
                  </a:schemeClr>
                </a:solidFill>
              </a:rPr>
              <a:t> in der </a:t>
            </a:r>
            <a:r>
              <a:rPr lang="en-US" dirty="0" err="1">
                <a:solidFill>
                  <a:schemeClr val="tx1">
                    <a:lumMod val="75000"/>
                    <a:lumOff val="25000"/>
                  </a:schemeClr>
                </a:solidFill>
              </a:rPr>
              <a:t>konkreten</a:t>
            </a:r>
            <a:r>
              <a:rPr lang="en-US" dirty="0">
                <a:solidFill>
                  <a:schemeClr val="tx1">
                    <a:lumMod val="75000"/>
                    <a:lumOff val="25000"/>
                  </a:schemeClr>
                </a:solidFill>
              </a:rPr>
              <a:t> </a:t>
            </a:r>
            <a:r>
              <a:rPr lang="en-US" dirty="0" err="1">
                <a:solidFill>
                  <a:schemeClr val="tx1">
                    <a:lumMod val="75000"/>
                    <a:lumOff val="25000"/>
                  </a:schemeClr>
                </a:solidFill>
              </a:rPr>
              <a:t>Umsetzung</a:t>
            </a:r>
            <a:r>
              <a:rPr lang="en-US" dirty="0">
                <a:solidFill>
                  <a:schemeClr val="tx1">
                    <a:lumMod val="75000"/>
                    <a:lumOff val="25000"/>
                  </a:schemeClr>
                </a:solidFill>
              </a:rPr>
              <a:t> (</a:t>
            </a:r>
            <a:r>
              <a:rPr lang="en-US" dirty="0" err="1">
                <a:solidFill>
                  <a:schemeClr val="tx1">
                    <a:lumMod val="75000"/>
                    <a:lumOff val="25000"/>
                  </a:schemeClr>
                </a:solidFill>
              </a:rPr>
              <a:t>Anmerkung</a:t>
            </a:r>
            <a:r>
              <a:rPr lang="en-US" dirty="0">
                <a:solidFill>
                  <a:schemeClr val="tx1">
                    <a:lumMod val="75000"/>
                    <a:lumOff val="25000"/>
                  </a:schemeClr>
                </a:solidFill>
              </a:rPr>
              <a:t>: Die </a:t>
            </a:r>
            <a:r>
              <a:rPr lang="en-US" dirty="0" err="1">
                <a:solidFill>
                  <a:schemeClr val="tx1">
                    <a:lumMod val="75000"/>
                    <a:lumOff val="25000"/>
                  </a:schemeClr>
                </a:solidFill>
              </a:rPr>
              <a:t>Aufgabenstellung</a:t>
            </a:r>
            <a:r>
              <a:rPr lang="en-US" dirty="0">
                <a:solidFill>
                  <a:schemeClr val="tx1">
                    <a:lumMod val="75000"/>
                    <a:lumOff val="25000"/>
                  </a:schemeClr>
                </a:solidFill>
              </a:rPr>
              <a:t> </a:t>
            </a:r>
            <a:r>
              <a:rPr lang="en-US" dirty="0" err="1">
                <a:solidFill>
                  <a:schemeClr val="tx1">
                    <a:lumMod val="75000"/>
                    <a:lumOff val="25000"/>
                  </a:schemeClr>
                </a:solidFill>
              </a:rPr>
              <a:t>ist</a:t>
            </a:r>
            <a:r>
              <a:rPr lang="en-US" dirty="0">
                <a:solidFill>
                  <a:schemeClr val="tx1">
                    <a:lumMod val="75000"/>
                    <a:lumOff val="25000"/>
                  </a:schemeClr>
                </a:solidFill>
              </a:rPr>
              <a:t> auf der </a:t>
            </a:r>
            <a:r>
              <a:rPr lang="en-US" dirty="0" err="1">
                <a:solidFill>
                  <a:schemeClr val="tx1">
                    <a:lumMod val="75000"/>
                    <a:lumOff val="25000"/>
                  </a:schemeClr>
                </a:solidFill>
              </a:rPr>
              <a:t>nächsten</a:t>
            </a:r>
            <a:r>
              <a:rPr lang="en-US" dirty="0">
                <a:solidFill>
                  <a:schemeClr val="tx1">
                    <a:lumMod val="75000"/>
                    <a:lumOff val="25000"/>
                  </a:schemeClr>
                </a:solidFill>
              </a:rPr>
              <a:t> Folie </a:t>
            </a:r>
            <a:r>
              <a:rPr lang="en-US" dirty="0" err="1">
                <a:solidFill>
                  <a:schemeClr val="tx1">
                    <a:lumMod val="75000"/>
                    <a:lumOff val="25000"/>
                  </a:schemeClr>
                </a:solidFill>
              </a:rPr>
              <a:t>aufgeschlüsselt</a:t>
            </a:r>
            <a:r>
              <a:rPr lang="en-US" dirty="0">
                <a:solidFill>
                  <a:schemeClr val="tx1">
                    <a:lumMod val="75000"/>
                    <a:lumOff val="25000"/>
                  </a:schemeClr>
                </a:solidFill>
              </a:rPr>
              <a:t>):</a:t>
            </a:r>
          </a:p>
        </p:txBody>
      </p:sp>
      <p:sp>
        <p:nvSpPr>
          <p:cNvPr id="2" name="Fußzeilenplatzhalter 3">
            <a:extLst>
              <a:ext uri="{FF2B5EF4-FFF2-40B4-BE49-F238E27FC236}">
                <a16:creationId xmlns:a16="http://schemas.microsoft.com/office/drawing/2014/main" id="{A108E898-85D9-5AF9-3146-DFB4E43E0E26}"/>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317154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F56D7E19-CABA-0A48-AF11-278BE684E5F4}"/>
              </a:ext>
            </a:extLst>
          </p:cNvPr>
          <p:cNvSpPr txBox="1"/>
          <p:nvPr/>
        </p:nvSpPr>
        <p:spPr>
          <a:xfrm>
            <a:off x="162910" y="991809"/>
            <a:ext cx="11866180" cy="5223691"/>
          </a:xfrm>
          <a:prstGeom prst="rect">
            <a:avLst/>
          </a:prstGeom>
        </p:spPr>
        <p:txBody>
          <a:bodyPr vert="horz" lIns="91440" tIns="45720" rIns="91440" bIns="45720" rtlCol="0" anchor="ctr">
            <a:normAutofit/>
          </a:bodyPr>
          <a:lstStyle/>
          <a:p>
            <a:pPr>
              <a:lnSpc>
                <a:spcPct val="120000"/>
              </a:lnSpc>
              <a:spcBef>
                <a:spcPts val="1000"/>
              </a:spcBef>
              <a:buClr>
                <a:schemeClr val="accent1"/>
              </a:buClr>
              <a:buSzPct val="80000"/>
            </a:pPr>
            <a:r>
              <a:rPr lang="en-US" sz="1400" dirty="0">
                <a:solidFill>
                  <a:schemeClr val="tx1">
                    <a:lumMod val="75000"/>
                    <a:lumOff val="25000"/>
                  </a:schemeClr>
                </a:solidFill>
              </a:rPr>
              <a:t>“</a:t>
            </a:r>
            <a:r>
              <a:rPr lang="en-US" sz="1400" i="1" dirty="0">
                <a:solidFill>
                  <a:schemeClr val="tx1">
                    <a:lumMod val="75000"/>
                    <a:lumOff val="25000"/>
                  </a:schemeClr>
                </a:solidFill>
              </a:rPr>
              <a:t>Es </a:t>
            </a:r>
            <a:r>
              <a:rPr lang="en-US" sz="1400" i="1" dirty="0" err="1">
                <a:solidFill>
                  <a:schemeClr val="tx1">
                    <a:lumMod val="75000"/>
                    <a:lumOff val="25000"/>
                  </a:schemeClr>
                </a:solidFill>
              </a:rPr>
              <a:t>ist</a:t>
            </a:r>
            <a:r>
              <a:rPr lang="en-US" sz="1400" i="1" dirty="0">
                <a:solidFill>
                  <a:schemeClr val="tx1">
                    <a:lumMod val="75000"/>
                    <a:lumOff val="25000"/>
                  </a:schemeClr>
                </a:solidFill>
              </a:rPr>
              <a:t> also </a:t>
            </a:r>
            <a:r>
              <a:rPr lang="en-US" sz="1400" i="1" dirty="0" err="1">
                <a:solidFill>
                  <a:schemeClr val="tx1">
                    <a:lumMod val="75000"/>
                    <a:lumOff val="25000"/>
                  </a:schemeClr>
                </a:solidFill>
              </a:rPr>
              <a:t>für</a:t>
            </a:r>
            <a:r>
              <a:rPr lang="en-US" sz="1400" i="1" dirty="0">
                <a:solidFill>
                  <a:schemeClr val="tx1">
                    <a:lumMod val="75000"/>
                    <a:lumOff val="25000"/>
                  </a:schemeClr>
                </a:solidFill>
              </a:rPr>
              <a:t> den </a:t>
            </a:r>
            <a:r>
              <a:rPr lang="en-US" sz="1400" i="1" dirty="0" err="1">
                <a:solidFill>
                  <a:schemeClr val="tx1">
                    <a:lumMod val="75000"/>
                    <a:lumOff val="25000"/>
                  </a:schemeClr>
                </a:solidFill>
              </a:rPr>
              <a:t>Schulerfolg</a:t>
            </a:r>
            <a:r>
              <a:rPr lang="en-US" sz="1400" i="1" dirty="0">
                <a:solidFill>
                  <a:schemeClr val="tx1">
                    <a:lumMod val="75000"/>
                    <a:lumOff val="25000"/>
                  </a:schemeClr>
                </a:solidFill>
              </a:rPr>
              <a:t> </a:t>
            </a:r>
            <a:r>
              <a:rPr lang="en-US" sz="1400" i="1" dirty="0" err="1">
                <a:solidFill>
                  <a:schemeClr val="tx1">
                    <a:lumMod val="75000"/>
                    <a:lumOff val="25000"/>
                  </a:schemeClr>
                </a:solidFill>
              </a:rPr>
              <a:t>eines</a:t>
            </a:r>
            <a:r>
              <a:rPr lang="en-US" sz="1400" i="1" dirty="0">
                <a:solidFill>
                  <a:schemeClr val="tx1">
                    <a:lumMod val="75000"/>
                    <a:lumOff val="25000"/>
                  </a:schemeClr>
                </a:solidFill>
              </a:rPr>
              <a:t> </a:t>
            </a:r>
            <a:r>
              <a:rPr lang="en-US" sz="1400" i="1" dirty="0" err="1">
                <a:solidFill>
                  <a:schemeClr val="tx1">
                    <a:lumMod val="75000"/>
                    <a:lumOff val="25000"/>
                  </a:schemeClr>
                </a:solidFill>
              </a:rPr>
              <a:t>Schülers</a:t>
            </a:r>
            <a:r>
              <a:rPr lang="en-US" sz="1400" i="1" dirty="0">
                <a:solidFill>
                  <a:schemeClr val="tx1">
                    <a:lumMod val="75000"/>
                    <a:lumOff val="25000"/>
                  </a:schemeClr>
                </a:solidFill>
              </a:rPr>
              <a:t> </a:t>
            </a:r>
            <a:r>
              <a:rPr lang="en-US" sz="1400" i="1" dirty="0" err="1">
                <a:solidFill>
                  <a:schemeClr val="tx1">
                    <a:lumMod val="75000"/>
                    <a:lumOff val="25000"/>
                  </a:schemeClr>
                </a:solidFill>
              </a:rPr>
              <a:t>entscheidender</a:t>
            </a:r>
            <a:r>
              <a:rPr lang="en-US" sz="1400" i="1" dirty="0">
                <a:solidFill>
                  <a:schemeClr val="tx1">
                    <a:lumMod val="75000"/>
                    <a:lumOff val="25000"/>
                  </a:schemeClr>
                </a:solidFill>
              </a:rPr>
              <a:t>, in </a:t>
            </a:r>
            <a:r>
              <a:rPr lang="en-US" sz="1400" i="1" dirty="0" err="1">
                <a:solidFill>
                  <a:schemeClr val="tx1">
                    <a:lumMod val="75000"/>
                    <a:lumOff val="25000"/>
                  </a:schemeClr>
                </a:solidFill>
              </a:rPr>
              <a:t>welche</a:t>
            </a:r>
            <a:r>
              <a:rPr lang="en-US" sz="1400" i="1" dirty="0">
                <a:solidFill>
                  <a:schemeClr val="tx1">
                    <a:lumMod val="75000"/>
                    <a:lumOff val="25000"/>
                  </a:schemeClr>
                </a:solidFill>
              </a:rPr>
              <a:t> </a:t>
            </a:r>
            <a:r>
              <a:rPr lang="en-US" sz="1400" i="1" dirty="0" err="1">
                <a:solidFill>
                  <a:schemeClr val="tx1">
                    <a:lumMod val="75000"/>
                    <a:lumOff val="25000"/>
                  </a:schemeClr>
                </a:solidFill>
              </a:rPr>
              <a:t>Klasse</a:t>
            </a:r>
            <a:r>
              <a:rPr lang="en-US" sz="1400" i="1" dirty="0">
                <a:solidFill>
                  <a:schemeClr val="tx1">
                    <a:lumMod val="75000"/>
                    <a:lumOff val="25000"/>
                  </a:schemeClr>
                </a:solidFill>
              </a:rPr>
              <a:t> er </a:t>
            </a:r>
            <a:r>
              <a:rPr lang="en-US" sz="1400" i="1" dirty="0" err="1">
                <a:solidFill>
                  <a:schemeClr val="tx1">
                    <a:lumMod val="75000"/>
                    <a:lumOff val="25000"/>
                  </a:schemeClr>
                </a:solidFill>
              </a:rPr>
              <a:t>geht</a:t>
            </a:r>
            <a:r>
              <a:rPr lang="en-US" sz="1400" i="1" dirty="0">
                <a:solidFill>
                  <a:schemeClr val="tx1">
                    <a:lumMod val="75000"/>
                    <a:lumOff val="25000"/>
                  </a:schemeClr>
                </a:solidFill>
              </a:rPr>
              <a:t> </a:t>
            </a:r>
            <a:r>
              <a:rPr lang="en-US" sz="1400" i="1" dirty="0" err="1">
                <a:solidFill>
                  <a:schemeClr val="tx1">
                    <a:lumMod val="75000"/>
                    <a:lumOff val="25000"/>
                  </a:schemeClr>
                </a:solidFill>
              </a:rPr>
              <a:t>als</a:t>
            </a:r>
            <a:r>
              <a:rPr lang="en-US" sz="1400" i="1" dirty="0">
                <a:solidFill>
                  <a:schemeClr val="tx1">
                    <a:lumMod val="75000"/>
                    <a:lumOff val="25000"/>
                  </a:schemeClr>
                </a:solidFill>
              </a:rPr>
              <a:t> </a:t>
            </a:r>
            <a:r>
              <a:rPr lang="en-US" sz="1400" i="1" dirty="0" err="1">
                <a:solidFill>
                  <a:schemeClr val="tx1">
                    <a:lumMod val="75000"/>
                    <a:lumOff val="25000"/>
                  </a:schemeClr>
                </a:solidFill>
              </a:rPr>
              <a:t>welche</a:t>
            </a:r>
            <a:r>
              <a:rPr lang="en-US" sz="1400" i="1" dirty="0">
                <a:solidFill>
                  <a:schemeClr val="tx1">
                    <a:lumMod val="75000"/>
                    <a:lumOff val="25000"/>
                  </a:schemeClr>
                </a:solidFill>
              </a:rPr>
              <a:t> Schule er </a:t>
            </a:r>
            <a:r>
              <a:rPr lang="en-US" sz="1400" i="1" dirty="0" err="1">
                <a:solidFill>
                  <a:schemeClr val="tx1">
                    <a:lumMod val="75000"/>
                    <a:lumOff val="25000"/>
                  </a:schemeClr>
                </a:solidFill>
              </a:rPr>
              <a:t>besucht</a:t>
            </a:r>
            <a:r>
              <a:rPr lang="en-US" sz="1400" i="1" dirty="0">
                <a:solidFill>
                  <a:schemeClr val="tx1">
                    <a:lumMod val="75000"/>
                    <a:lumOff val="25000"/>
                  </a:schemeClr>
                </a:solidFill>
              </a:rPr>
              <a:t> (</a:t>
            </a:r>
            <a:r>
              <a:rPr lang="en-US" sz="1400" i="1" dirty="0" err="1">
                <a:solidFill>
                  <a:schemeClr val="tx1">
                    <a:lumMod val="75000"/>
                    <a:lumOff val="25000"/>
                  </a:schemeClr>
                </a:solidFill>
              </a:rPr>
              <a:t>vgl</a:t>
            </a:r>
            <a:r>
              <a:rPr lang="en-US" sz="1400" i="1" dirty="0">
                <a:solidFill>
                  <a:schemeClr val="tx1">
                    <a:lumMod val="75000"/>
                    <a:lumOff val="25000"/>
                  </a:schemeClr>
                </a:solidFill>
              </a:rPr>
              <a:t>. Auch </a:t>
            </a:r>
            <a:r>
              <a:rPr lang="en-US" sz="1400" i="1" dirty="0" err="1">
                <a:solidFill>
                  <a:schemeClr val="tx1">
                    <a:lumMod val="75000"/>
                    <a:lumOff val="25000"/>
                  </a:schemeClr>
                </a:solidFill>
              </a:rPr>
              <a:t>Lotz</a:t>
            </a:r>
            <a:r>
              <a:rPr lang="en-US" sz="1400" i="1" dirty="0">
                <a:solidFill>
                  <a:schemeClr val="tx1">
                    <a:lumMod val="75000"/>
                    <a:lumOff val="25000"/>
                  </a:schemeClr>
                </a:solidFill>
              </a:rPr>
              <a:t> &amp;</a:t>
            </a:r>
            <a:r>
              <a:rPr lang="en-US" sz="1400" i="1" dirty="0" err="1">
                <a:solidFill>
                  <a:schemeClr val="tx1">
                    <a:lumMod val="75000"/>
                    <a:lumOff val="25000"/>
                  </a:schemeClr>
                </a:solidFill>
              </a:rPr>
              <a:t>Lipowsky</a:t>
            </a:r>
            <a:r>
              <a:rPr lang="en-US" sz="1400" i="1" dirty="0">
                <a:solidFill>
                  <a:schemeClr val="tx1">
                    <a:lumMod val="75000"/>
                    <a:lumOff val="25000"/>
                  </a:schemeClr>
                </a:solidFill>
              </a:rPr>
              <a:t>, 2015)</a:t>
            </a:r>
            <a:r>
              <a:rPr lang="en-US" sz="1400" dirty="0">
                <a:solidFill>
                  <a:schemeClr val="tx1">
                    <a:lumMod val="75000"/>
                    <a:lumOff val="25000"/>
                  </a:schemeClr>
                </a:solidFill>
              </a:rPr>
              <a:t>” </a:t>
            </a:r>
            <a:r>
              <a:rPr lang="en-US" sz="1400" dirty="0" err="1">
                <a:solidFill>
                  <a:schemeClr val="tx1">
                    <a:lumMod val="75000"/>
                    <a:lumOff val="25000"/>
                  </a:schemeClr>
                </a:solidFill>
              </a:rPr>
              <a:t>ist</a:t>
            </a:r>
            <a:r>
              <a:rPr lang="en-US" sz="1400" dirty="0">
                <a:solidFill>
                  <a:schemeClr val="tx1">
                    <a:lumMod val="75000"/>
                    <a:lumOff val="25000"/>
                  </a:schemeClr>
                </a:solidFill>
              </a:rPr>
              <a:t> auf </a:t>
            </a:r>
            <a:r>
              <a:rPr lang="en-US" sz="1400" dirty="0" err="1">
                <a:solidFill>
                  <a:schemeClr val="tx1">
                    <a:lumMod val="75000"/>
                    <a:lumOff val="25000"/>
                  </a:schemeClr>
                </a:solidFill>
              </a:rPr>
              <a:t>Seite</a:t>
            </a:r>
            <a:r>
              <a:rPr lang="en-US" sz="1400" dirty="0">
                <a:solidFill>
                  <a:schemeClr val="tx1">
                    <a:lumMod val="75000"/>
                    <a:lumOff val="25000"/>
                  </a:schemeClr>
                </a:solidFill>
              </a:rPr>
              <a:t> 150 </a:t>
            </a:r>
            <a:r>
              <a:rPr lang="en-US" sz="1400" dirty="0" err="1">
                <a:solidFill>
                  <a:schemeClr val="tx1">
                    <a:lumMod val="75000"/>
                    <a:lumOff val="25000"/>
                  </a:schemeClr>
                </a:solidFill>
              </a:rPr>
              <a:t>im</a:t>
            </a:r>
            <a:r>
              <a:rPr lang="en-US" sz="1400" dirty="0">
                <a:solidFill>
                  <a:schemeClr val="tx1">
                    <a:lumMod val="75000"/>
                    <a:lumOff val="25000"/>
                  </a:schemeClr>
                </a:solidFill>
              </a:rPr>
              <a:t> </a:t>
            </a:r>
            <a:r>
              <a:rPr lang="en-US" sz="1400" dirty="0" err="1">
                <a:solidFill>
                  <a:schemeClr val="tx1">
                    <a:lumMod val="75000"/>
                    <a:lumOff val="25000"/>
                  </a:schemeClr>
                </a:solidFill>
              </a:rPr>
              <a:t>Artikel</a:t>
            </a:r>
            <a:r>
              <a:rPr lang="en-US" sz="1400" dirty="0">
                <a:solidFill>
                  <a:schemeClr val="tx1">
                    <a:lumMod val="75000"/>
                    <a:lumOff val="25000"/>
                  </a:schemeClr>
                </a:solidFill>
              </a:rPr>
              <a:t> </a:t>
            </a:r>
            <a:r>
              <a:rPr lang="en-US" sz="1400" dirty="0" err="1">
                <a:solidFill>
                  <a:schemeClr val="tx1">
                    <a:lumMod val="75000"/>
                    <a:lumOff val="25000"/>
                  </a:schemeClr>
                </a:solidFill>
              </a:rPr>
              <a:t>zu</a:t>
            </a:r>
            <a:r>
              <a:rPr lang="en-US" sz="1400" dirty="0">
                <a:solidFill>
                  <a:schemeClr val="tx1">
                    <a:lumMod val="75000"/>
                    <a:lumOff val="25000"/>
                  </a:schemeClr>
                </a:solidFill>
              </a:rPr>
              <a:t> </a:t>
            </a:r>
            <a:r>
              <a:rPr lang="en-US" sz="1400" dirty="0" err="1">
                <a:solidFill>
                  <a:schemeClr val="tx1">
                    <a:lumMod val="75000"/>
                    <a:lumOff val="25000"/>
                  </a:schemeClr>
                </a:solidFill>
              </a:rPr>
              <a:t>lesen</a:t>
            </a:r>
            <a:r>
              <a:rPr lang="en-US" sz="1400" dirty="0">
                <a:solidFill>
                  <a:schemeClr val="tx1">
                    <a:lumMod val="75000"/>
                    <a:lumOff val="25000"/>
                  </a:schemeClr>
                </a:solidFill>
              </a:rPr>
              <a:t>.</a:t>
            </a:r>
            <a:br>
              <a:rPr lang="en-US" sz="1400" dirty="0">
                <a:solidFill>
                  <a:schemeClr val="tx1">
                    <a:lumMod val="75000"/>
                    <a:lumOff val="25000"/>
                  </a:schemeClr>
                </a:solidFill>
              </a:rPr>
            </a:br>
            <a:r>
              <a:rPr lang="en-US" sz="1400" b="1" dirty="0">
                <a:solidFill>
                  <a:schemeClr val="tx1">
                    <a:lumMod val="75000"/>
                    <a:lumOff val="25000"/>
                  </a:schemeClr>
                </a:solidFill>
              </a:rPr>
              <a:t>1.1. </a:t>
            </a:r>
            <a:r>
              <a:rPr lang="en-US" sz="1400" b="1" dirty="0" err="1">
                <a:solidFill>
                  <a:schemeClr val="tx1">
                    <a:lumMod val="75000"/>
                    <a:lumOff val="25000"/>
                  </a:schemeClr>
                </a:solidFill>
              </a:rPr>
              <a:t>Welchen</a:t>
            </a:r>
            <a:r>
              <a:rPr lang="en-US" sz="1400" b="1" dirty="0">
                <a:solidFill>
                  <a:schemeClr val="tx1">
                    <a:lumMod val="75000"/>
                    <a:lumOff val="25000"/>
                  </a:schemeClr>
                </a:solidFill>
              </a:rPr>
              <a:t> </a:t>
            </a:r>
            <a:r>
              <a:rPr lang="en-US" sz="1400" b="1" dirty="0" err="1">
                <a:solidFill>
                  <a:schemeClr val="tx1">
                    <a:lumMod val="75000"/>
                    <a:lumOff val="25000"/>
                  </a:schemeClr>
                </a:solidFill>
              </a:rPr>
              <a:t>Beitrag</a:t>
            </a:r>
            <a:r>
              <a:rPr lang="en-US" sz="1400" b="1" dirty="0">
                <a:solidFill>
                  <a:schemeClr val="tx1">
                    <a:lumMod val="75000"/>
                    <a:lumOff val="25000"/>
                  </a:schemeClr>
                </a:solidFill>
              </a:rPr>
              <a:t> </a:t>
            </a:r>
            <a:r>
              <a:rPr lang="en-US" sz="1400" b="1" dirty="0" err="1">
                <a:solidFill>
                  <a:schemeClr val="tx1">
                    <a:lumMod val="75000"/>
                    <a:lumOff val="25000"/>
                  </a:schemeClr>
                </a:solidFill>
              </a:rPr>
              <a:t>leisten</a:t>
            </a:r>
            <a:r>
              <a:rPr lang="en-US" sz="1400" b="1" dirty="0">
                <a:solidFill>
                  <a:schemeClr val="tx1">
                    <a:lumMod val="75000"/>
                    <a:lumOff val="25000"/>
                  </a:schemeClr>
                </a:solidFill>
              </a:rPr>
              <a:t> Sie in </a:t>
            </a:r>
            <a:r>
              <a:rPr lang="en-US" sz="1400" b="1" dirty="0" err="1">
                <a:solidFill>
                  <a:schemeClr val="tx1">
                    <a:lumMod val="75000"/>
                    <a:lumOff val="25000"/>
                  </a:schemeClr>
                </a:solidFill>
              </a:rPr>
              <a:t>Ihrem</a:t>
            </a:r>
            <a:r>
              <a:rPr lang="en-US" sz="1400" b="1" dirty="0">
                <a:solidFill>
                  <a:schemeClr val="tx1">
                    <a:lumMod val="75000"/>
                    <a:lumOff val="25000"/>
                  </a:schemeClr>
                </a:solidFill>
              </a:rPr>
              <a:t> /</a:t>
            </a:r>
            <a:r>
              <a:rPr lang="en-US" sz="1400" b="1" dirty="0" err="1">
                <a:solidFill>
                  <a:schemeClr val="tx1">
                    <a:lumMod val="75000"/>
                    <a:lumOff val="25000"/>
                  </a:schemeClr>
                </a:solidFill>
              </a:rPr>
              <a:t>durch</a:t>
            </a:r>
            <a:r>
              <a:rPr lang="en-US" sz="1400" b="1" dirty="0">
                <a:solidFill>
                  <a:schemeClr val="tx1">
                    <a:lumMod val="75000"/>
                    <a:lumOff val="25000"/>
                  </a:schemeClr>
                </a:solidFill>
              </a:rPr>
              <a:t> </a:t>
            </a:r>
            <a:r>
              <a:rPr lang="en-US" sz="1400" b="1" dirty="0" err="1">
                <a:solidFill>
                  <a:schemeClr val="tx1">
                    <a:lumMod val="75000"/>
                    <a:lumOff val="25000"/>
                  </a:schemeClr>
                </a:solidFill>
              </a:rPr>
              <a:t>Ihren</a:t>
            </a:r>
            <a:r>
              <a:rPr lang="en-US" sz="1400" b="1" dirty="0">
                <a:solidFill>
                  <a:schemeClr val="tx1">
                    <a:lumMod val="75000"/>
                    <a:lumOff val="25000"/>
                  </a:schemeClr>
                </a:solidFill>
              </a:rPr>
              <a:t> </a:t>
            </a:r>
            <a:r>
              <a:rPr lang="en-US" sz="1400" b="1" dirty="0" err="1">
                <a:solidFill>
                  <a:schemeClr val="tx1">
                    <a:lumMod val="75000"/>
                    <a:lumOff val="25000"/>
                  </a:schemeClr>
                </a:solidFill>
              </a:rPr>
              <a:t>Unterricht</a:t>
            </a:r>
            <a:r>
              <a:rPr lang="en-US" sz="1400" b="1" dirty="0">
                <a:solidFill>
                  <a:schemeClr val="tx1">
                    <a:lumMod val="75000"/>
                    <a:lumOff val="25000"/>
                  </a:schemeClr>
                </a:solidFill>
              </a:rPr>
              <a:t>, </a:t>
            </a:r>
            <a:r>
              <a:rPr lang="en-US" sz="1400" b="1" dirty="0" err="1">
                <a:solidFill>
                  <a:schemeClr val="tx1">
                    <a:lumMod val="75000"/>
                    <a:lumOff val="25000"/>
                  </a:schemeClr>
                </a:solidFill>
              </a:rPr>
              <a:t>damit</a:t>
            </a:r>
            <a:r>
              <a:rPr lang="en-US" sz="1400" b="1" dirty="0">
                <a:solidFill>
                  <a:schemeClr val="tx1">
                    <a:lumMod val="75000"/>
                    <a:lumOff val="25000"/>
                  </a:schemeClr>
                </a:solidFill>
              </a:rPr>
              <a:t> Sie </a:t>
            </a:r>
            <a:r>
              <a:rPr lang="en-US" sz="1400" b="1" dirty="0" err="1">
                <a:solidFill>
                  <a:schemeClr val="tx1">
                    <a:lumMod val="75000"/>
                    <a:lumOff val="25000"/>
                  </a:schemeClr>
                </a:solidFill>
              </a:rPr>
              <a:t>bei</a:t>
            </a:r>
            <a:r>
              <a:rPr lang="en-US" sz="1400" b="1" dirty="0">
                <a:solidFill>
                  <a:schemeClr val="tx1">
                    <a:lumMod val="75000"/>
                    <a:lumOff val="25000"/>
                  </a:schemeClr>
                </a:solidFill>
              </a:rPr>
              <a:t> </a:t>
            </a:r>
            <a:r>
              <a:rPr lang="en-US" sz="1400" b="1" dirty="0" err="1">
                <a:solidFill>
                  <a:schemeClr val="tx1">
                    <a:lumMod val="75000"/>
                    <a:lumOff val="25000"/>
                  </a:schemeClr>
                </a:solidFill>
              </a:rPr>
              <a:t>Ihren</a:t>
            </a:r>
            <a:r>
              <a:rPr lang="en-US" sz="1400" b="1" dirty="0">
                <a:solidFill>
                  <a:schemeClr val="tx1">
                    <a:lumMod val="75000"/>
                    <a:lumOff val="25000"/>
                  </a:schemeClr>
                </a:solidFill>
              </a:rPr>
              <a:t> </a:t>
            </a:r>
            <a:r>
              <a:rPr lang="en-US" sz="1400" b="1" dirty="0" err="1">
                <a:solidFill>
                  <a:schemeClr val="tx1">
                    <a:lumMod val="75000"/>
                    <a:lumOff val="25000"/>
                  </a:schemeClr>
                </a:solidFill>
              </a:rPr>
              <a:t>Schüler_innen</a:t>
            </a:r>
            <a:r>
              <a:rPr lang="en-US" sz="1400" b="1" dirty="0">
                <a:solidFill>
                  <a:schemeClr val="tx1">
                    <a:lumMod val="75000"/>
                    <a:lumOff val="25000"/>
                  </a:schemeClr>
                </a:solidFill>
              </a:rPr>
              <a:t> </a:t>
            </a:r>
            <a:r>
              <a:rPr lang="en-US" sz="1400" b="1" dirty="0" err="1">
                <a:solidFill>
                  <a:schemeClr val="tx1">
                    <a:lumMod val="75000"/>
                    <a:lumOff val="25000"/>
                  </a:schemeClr>
                </a:solidFill>
              </a:rPr>
              <a:t>eine</a:t>
            </a:r>
            <a:r>
              <a:rPr lang="en-US" sz="1400" b="1" dirty="0">
                <a:solidFill>
                  <a:schemeClr val="tx1">
                    <a:lumMod val="75000"/>
                    <a:lumOff val="25000"/>
                  </a:schemeClr>
                </a:solidFill>
              </a:rPr>
              <a:t> </a:t>
            </a:r>
            <a:r>
              <a:rPr lang="en-US" sz="1400" b="1" dirty="0" err="1">
                <a:solidFill>
                  <a:schemeClr val="tx1">
                    <a:lumMod val="75000"/>
                    <a:lumOff val="25000"/>
                  </a:schemeClr>
                </a:solidFill>
              </a:rPr>
              <a:t>Steigerung</a:t>
            </a:r>
            <a:r>
              <a:rPr lang="en-US" sz="1400" b="1" dirty="0">
                <a:solidFill>
                  <a:schemeClr val="tx1">
                    <a:lumMod val="75000"/>
                    <a:lumOff val="25000"/>
                  </a:schemeClr>
                </a:solidFill>
              </a:rPr>
              <a:t> des </a:t>
            </a:r>
            <a:r>
              <a:rPr lang="en-US" sz="1400" b="1" dirty="0" err="1">
                <a:solidFill>
                  <a:schemeClr val="tx1">
                    <a:lumMod val="75000"/>
                    <a:lumOff val="25000"/>
                  </a:schemeClr>
                </a:solidFill>
              </a:rPr>
              <a:t>Schulerfolgs</a:t>
            </a:r>
            <a:r>
              <a:rPr lang="en-US" sz="1400" b="1" dirty="0">
                <a:solidFill>
                  <a:schemeClr val="tx1">
                    <a:lumMod val="75000"/>
                    <a:lumOff val="25000"/>
                  </a:schemeClr>
                </a:solidFill>
              </a:rPr>
              <a:t> </a:t>
            </a:r>
            <a:r>
              <a:rPr lang="en-US" sz="1400" b="1" dirty="0" err="1">
                <a:solidFill>
                  <a:schemeClr val="tx1">
                    <a:lumMod val="75000"/>
                    <a:lumOff val="25000"/>
                  </a:schemeClr>
                </a:solidFill>
              </a:rPr>
              <a:t>ermöglichen</a:t>
            </a:r>
            <a:r>
              <a:rPr lang="en-US" sz="1400" b="1" dirty="0">
                <a:solidFill>
                  <a:schemeClr val="tx1">
                    <a:lumMod val="75000"/>
                    <a:lumOff val="25000"/>
                  </a:schemeClr>
                </a:solidFill>
              </a:rPr>
              <a:t>?</a:t>
            </a:r>
          </a:p>
          <a:p>
            <a:pPr>
              <a:lnSpc>
                <a:spcPct val="120000"/>
              </a:lnSpc>
              <a:spcBef>
                <a:spcPts val="1000"/>
              </a:spcBef>
              <a:buClr>
                <a:schemeClr val="accent1"/>
              </a:buClr>
              <a:buSzPct val="80000"/>
            </a:pPr>
            <a:r>
              <a:rPr lang="en-US" sz="1400" dirty="0" err="1">
                <a:solidFill>
                  <a:schemeClr val="tx1">
                    <a:lumMod val="75000"/>
                    <a:lumOff val="25000"/>
                  </a:schemeClr>
                </a:solidFill>
              </a:rPr>
              <a:t>Ihre</a:t>
            </a:r>
            <a:r>
              <a:rPr lang="en-US" sz="1400" dirty="0">
                <a:solidFill>
                  <a:schemeClr val="tx1">
                    <a:lumMod val="75000"/>
                    <a:lumOff val="25000"/>
                  </a:schemeClr>
                </a:solidFill>
              </a:rPr>
              <a:t> </a:t>
            </a:r>
            <a:r>
              <a:rPr lang="en-US" sz="1400" dirty="0" err="1">
                <a:solidFill>
                  <a:schemeClr val="tx1">
                    <a:lumMod val="75000"/>
                    <a:lumOff val="25000"/>
                  </a:schemeClr>
                </a:solidFill>
              </a:rPr>
              <a:t>Schulleitung</a:t>
            </a:r>
            <a:r>
              <a:rPr lang="en-US" sz="1400" dirty="0">
                <a:solidFill>
                  <a:schemeClr val="tx1">
                    <a:lumMod val="75000"/>
                    <a:lumOff val="25000"/>
                  </a:schemeClr>
                </a:solidFill>
              </a:rPr>
              <a:t> </a:t>
            </a:r>
            <a:r>
              <a:rPr lang="en-US" sz="1400" dirty="0" err="1">
                <a:solidFill>
                  <a:schemeClr val="tx1">
                    <a:lumMod val="75000"/>
                    <a:lumOff val="25000"/>
                  </a:schemeClr>
                </a:solidFill>
              </a:rPr>
              <a:t>fordert</a:t>
            </a:r>
            <a:r>
              <a:rPr lang="en-US" sz="1400" dirty="0">
                <a:solidFill>
                  <a:schemeClr val="tx1">
                    <a:lumMod val="75000"/>
                    <a:lumOff val="25000"/>
                  </a:schemeClr>
                </a:solidFill>
              </a:rPr>
              <a:t> Sie auf, </a:t>
            </a:r>
            <a:r>
              <a:rPr lang="en-US" sz="1400" dirty="0" err="1">
                <a:solidFill>
                  <a:schemeClr val="tx1">
                    <a:lumMod val="75000"/>
                    <a:lumOff val="25000"/>
                  </a:schemeClr>
                </a:solidFill>
              </a:rPr>
              <a:t>im</a:t>
            </a:r>
            <a:r>
              <a:rPr lang="en-US" sz="1400" dirty="0">
                <a:solidFill>
                  <a:schemeClr val="tx1">
                    <a:lumMod val="75000"/>
                    <a:lumOff val="25000"/>
                  </a:schemeClr>
                </a:solidFill>
              </a:rPr>
              <a:t> </a:t>
            </a:r>
            <a:r>
              <a:rPr lang="en-US" sz="1400" dirty="0" err="1">
                <a:solidFill>
                  <a:schemeClr val="tx1">
                    <a:lumMod val="75000"/>
                    <a:lumOff val="25000"/>
                  </a:schemeClr>
                </a:solidFill>
              </a:rPr>
              <a:t>Rahmen</a:t>
            </a:r>
            <a:r>
              <a:rPr lang="en-US" sz="1400" dirty="0">
                <a:solidFill>
                  <a:schemeClr val="tx1">
                    <a:lumMod val="75000"/>
                    <a:lumOff val="25000"/>
                  </a:schemeClr>
                </a:solidFill>
              </a:rPr>
              <a:t> der </a:t>
            </a:r>
            <a:r>
              <a:rPr lang="en-US" sz="1400" dirty="0" err="1">
                <a:solidFill>
                  <a:schemeClr val="tx1">
                    <a:lumMod val="75000"/>
                    <a:lumOff val="25000"/>
                  </a:schemeClr>
                </a:solidFill>
              </a:rPr>
              <a:t>nächsten</a:t>
            </a:r>
            <a:r>
              <a:rPr lang="en-US" sz="1400" dirty="0">
                <a:solidFill>
                  <a:schemeClr val="tx1">
                    <a:lumMod val="75000"/>
                    <a:lumOff val="25000"/>
                  </a:schemeClr>
                </a:solidFill>
              </a:rPr>
              <a:t> </a:t>
            </a:r>
            <a:r>
              <a:rPr lang="en-US" sz="1400" dirty="0" err="1">
                <a:solidFill>
                  <a:schemeClr val="tx1">
                    <a:lumMod val="75000"/>
                    <a:lumOff val="25000"/>
                  </a:schemeClr>
                </a:solidFill>
              </a:rPr>
              <a:t>Konferenz</a:t>
            </a:r>
            <a:r>
              <a:rPr lang="en-US" sz="1400" dirty="0">
                <a:solidFill>
                  <a:schemeClr val="tx1">
                    <a:lumMod val="75000"/>
                    <a:lumOff val="25000"/>
                  </a:schemeClr>
                </a:solidFill>
              </a:rPr>
              <a:t> das </a:t>
            </a:r>
            <a:r>
              <a:rPr lang="en-US" sz="1400" dirty="0" err="1">
                <a:solidFill>
                  <a:schemeClr val="tx1">
                    <a:lumMod val="75000"/>
                    <a:lumOff val="25000"/>
                  </a:schemeClr>
                </a:solidFill>
              </a:rPr>
              <a:t>Angebots</a:t>
            </a:r>
            <a:r>
              <a:rPr lang="en-US" sz="1400" dirty="0">
                <a:solidFill>
                  <a:schemeClr val="tx1">
                    <a:lumMod val="75000"/>
                    <a:lumOff val="25000"/>
                  </a:schemeClr>
                </a:solidFill>
              </a:rPr>
              <a:t>-</a:t>
            </a:r>
            <a:r>
              <a:rPr lang="en-US" sz="1400" dirty="0" err="1">
                <a:solidFill>
                  <a:schemeClr val="tx1">
                    <a:lumMod val="75000"/>
                    <a:lumOff val="25000"/>
                  </a:schemeClr>
                </a:solidFill>
              </a:rPr>
              <a:t>Nutzung</a:t>
            </a:r>
            <a:r>
              <a:rPr lang="en-US" sz="1400" dirty="0">
                <a:solidFill>
                  <a:schemeClr val="tx1">
                    <a:lumMod val="75000"/>
                    <a:lumOff val="25000"/>
                  </a:schemeClr>
                </a:solidFill>
              </a:rPr>
              <a:t>-Modell </a:t>
            </a:r>
            <a:r>
              <a:rPr lang="en-US" sz="1400" dirty="0" err="1">
                <a:solidFill>
                  <a:schemeClr val="tx1">
                    <a:lumMod val="75000"/>
                    <a:lumOff val="25000"/>
                  </a:schemeClr>
                </a:solidFill>
              </a:rPr>
              <a:t>Ihren</a:t>
            </a:r>
            <a:r>
              <a:rPr lang="en-US" sz="1400" dirty="0">
                <a:solidFill>
                  <a:schemeClr val="tx1">
                    <a:lumMod val="75000"/>
                    <a:lumOff val="25000"/>
                  </a:schemeClr>
                </a:solidFill>
              </a:rPr>
              <a:t> </a:t>
            </a:r>
            <a:r>
              <a:rPr lang="en-US" sz="1400">
                <a:solidFill>
                  <a:schemeClr val="tx1">
                    <a:lumMod val="75000"/>
                    <a:lumOff val="25000"/>
                  </a:schemeClr>
                </a:solidFill>
              </a:rPr>
              <a:t>Kolleg:innen</a:t>
            </a:r>
            <a:r>
              <a:rPr lang="en-US" sz="1400" dirty="0">
                <a:solidFill>
                  <a:schemeClr val="tx1">
                    <a:lumMod val="75000"/>
                    <a:lumOff val="25000"/>
                  </a:schemeClr>
                </a:solidFill>
              </a:rPr>
              <a:t> </a:t>
            </a:r>
            <a:r>
              <a:rPr lang="en-US" sz="1400" dirty="0" err="1">
                <a:solidFill>
                  <a:schemeClr val="tx1">
                    <a:lumMod val="75000"/>
                    <a:lumOff val="25000"/>
                  </a:schemeClr>
                </a:solidFill>
              </a:rPr>
              <a:t>zu</a:t>
            </a:r>
            <a:r>
              <a:rPr lang="en-US" sz="1400" dirty="0">
                <a:solidFill>
                  <a:schemeClr val="tx1">
                    <a:lumMod val="75000"/>
                    <a:lumOff val="25000"/>
                  </a:schemeClr>
                </a:solidFill>
              </a:rPr>
              <a:t> </a:t>
            </a:r>
            <a:r>
              <a:rPr lang="en-US" sz="1400" dirty="0" err="1">
                <a:solidFill>
                  <a:schemeClr val="tx1">
                    <a:lumMod val="75000"/>
                    <a:lumOff val="25000"/>
                  </a:schemeClr>
                </a:solidFill>
              </a:rPr>
              <a:t>erklären</a:t>
            </a:r>
            <a:r>
              <a:rPr lang="en-US" sz="1400" dirty="0">
                <a:solidFill>
                  <a:schemeClr val="tx1">
                    <a:lumMod val="75000"/>
                    <a:lumOff val="25000"/>
                  </a:schemeClr>
                </a:solidFill>
              </a:rPr>
              <a:t>. </a:t>
            </a:r>
            <a:br>
              <a:rPr lang="en-US" sz="1400" dirty="0">
                <a:solidFill>
                  <a:schemeClr val="tx1">
                    <a:lumMod val="75000"/>
                    <a:lumOff val="25000"/>
                  </a:schemeClr>
                </a:solidFill>
              </a:rPr>
            </a:br>
            <a:r>
              <a:rPr lang="en-US" sz="1400" b="1" dirty="0">
                <a:solidFill>
                  <a:schemeClr val="tx1">
                    <a:lumMod val="75000"/>
                    <a:lumOff val="25000"/>
                  </a:schemeClr>
                </a:solidFill>
              </a:rPr>
              <a:t>2.1. Wie </a:t>
            </a:r>
            <a:r>
              <a:rPr lang="en-US" sz="1400" b="1" dirty="0" err="1">
                <a:solidFill>
                  <a:schemeClr val="tx1">
                    <a:lumMod val="75000"/>
                    <a:lumOff val="25000"/>
                  </a:schemeClr>
                </a:solidFill>
              </a:rPr>
              <a:t>setzen</a:t>
            </a:r>
            <a:r>
              <a:rPr lang="en-US" sz="1400" b="1" dirty="0">
                <a:solidFill>
                  <a:schemeClr val="tx1">
                    <a:lumMod val="75000"/>
                    <a:lumOff val="25000"/>
                  </a:schemeClr>
                </a:solidFill>
              </a:rPr>
              <a:t> Sie den </a:t>
            </a:r>
            <a:r>
              <a:rPr lang="en-US" sz="1400" b="1" dirty="0" err="1">
                <a:solidFill>
                  <a:schemeClr val="tx1">
                    <a:lumMod val="75000"/>
                    <a:lumOff val="25000"/>
                  </a:schemeClr>
                </a:solidFill>
              </a:rPr>
              <a:t>Auftrag</a:t>
            </a:r>
            <a:r>
              <a:rPr lang="en-US" sz="1400" b="1" dirty="0">
                <a:solidFill>
                  <a:schemeClr val="tx1">
                    <a:lumMod val="75000"/>
                    <a:lumOff val="25000"/>
                  </a:schemeClr>
                </a:solidFill>
              </a:rPr>
              <a:t> um?</a:t>
            </a:r>
          </a:p>
          <a:p>
            <a:pPr>
              <a:lnSpc>
                <a:spcPct val="120000"/>
              </a:lnSpc>
              <a:spcBef>
                <a:spcPts val="1000"/>
              </a:spcBef>
              <a:buClr>
                <a:schemeClr val="accent1"/>
              </a:buClr>
              <a:buSzPct val="80000"/>
            </a:pPr>
            <a:r>
              <a:rPr lang="en-US" sz="1400" dirty="0">
                <a:solidFill>
                  <a:schemeClr val="tx1">
                    <a:lumMod val="75000"/>
                    <a:lumOff val="25000"/>
                  </a:schemeClr>
                </a:solidFill>
              </a:rPr>
              <a:t>Helmke </a:t>
            </a:r>
            <a:r>
              <a:rPr lang="en-US" sz="1400" dirty="0" err="1">
                <a:solidFill>
                  <a:schemeClr val="tx1">
                    <a:lumMod val="75000"/>
                    <a:lumOff val="25000"/>
                  </a:schemeClr>
                </a:solidFill>
              </a:rPr>
              <a:t>hält</a:t>
            </a:r>
            <a:r>
              <a:rPr lang="en-US" sz="1400" dirty="0">
                <a:solidFill>
                  <a:schemeClr val="tx1">
                    <a:lumMod val="75000"/>
                    <a:lumOff val="25000"/>
                  </a:schemeClr>
                </a:solidFill>
              </a:rPr>
              <a:t> 2009 fest: “</a:t>
            </a:r>
            <a:r>
              <a:rPr lang="en-US" sz="1400" i="1" dirty="0">
                <a:solidFill>
                  <a:schemeClr val="tx1">
                    <a:lumMod val="75000"/>
                    <a:lumOff val="25000"/>
                  </a:schemeClr>
                </a:solidFill>
              </a:rPr>
              <a:t>Die international </a:t>
            </a:r>
            <a:r>
              <a:rPr lang="en-US" sz="1400" i="1" dirty="0" err="1">
                <a:solidFill>
                  <a:schemeClr val="tx1">
                    <a:lumMod val="75000"/>
                    <a:lumOff val="25000"/>
                  </a:schemeClr>
                </a:solidFill>
              </a:rPr>
              <a:t>Forschung</a:t>
            </a:r>
            <a:r>
              <a:rPr lang="en-US" sz="1400" i="1" dirty="0">
                <a:solidFill>
                  <a:schemeClr val="tx1">
                    <a:lumMod val="75000"/>
                    <a:lumOff val="25000"/>
                  </a:schemeClr>
                </a:solidFill>
              </a:rPr>
              <a:t> </a:t>
            </a:r>
            <a:r>
              <a:rPr lang="en-US" sz="1400" i="1" dirty="0" err="1">
                <a:solidFill>
                  <a:schemeClr val="tx1">
                    <a:lumMod val="75000"/>
                    <a:lumOff val="25000"/>
                  </a:schemeClr>
                </a:solidFill>
              </a:rPr>
              <a:t>zeigt</a:t>
            </a:r>
            <a:r>
              <a:rPr lang="en-US" sz="1400" i="1" dirty="0">
                <a:solidFill>
                  <a:schemeClr val="tx1">
                    <a:lumMod val="75000"/>
                    <a:lumOff val="25000"/>
                  </a:schemeClr>
                </a:solidFill>
              </a:rPr>
              <a:t>, </a:t>
            </a:r>
            <a:r>
              <a:rPr lang="en-US" sz="1400" i="1" dirty="0" err="1">
                <a:solidFill>
                  <a:schemeClr val="tx1">
                    <a:lumMod val="75000"/>
                    <a:lumOff val="25000"/>
                  </a:schemeClr>
                </a:solidFill>
              </a:rPr>
              <a:t>dass</a:t>
            </a:r>
            <a:r>
              <a:rPr lang="en-US" sz="1400" i="1" dirty="0">
                <a:solidFill>
                  <a:schemeClr val="tx1">
                    <a:lumMod val="75000"/>
                    <a:lumOff val="25000"/>
                  </a:schemeClr>
                </a:solidFill>
              </a:rPr>
              <a:t> </a:t>
            </a:r>
            <a:r>
              <a:rPr lang="en-US" sz="1400" i="1" dirty="0" err="1">
                <a:solidFill>
                  <a:schemeClr val="tx1">
                    <a:lumMod val="75000"/>
                    <a:lumOff val="25000"/>
                  </a:schemeClr>
                </a:solidFill>
              </a:rPr>
              <a:t>kein</a:t>
            </a:r>
            <a:r>
              <a:rPr lang="en-US" sz="1400" i="1" dirty="0">
                <a:solidFill>
                  <a:schemeClr val="tx1">
                    <a:lumMod val="75000"/>
                    <a:lumOff val="25000"/>
                  </a:schemeClr>
                </a:solidFill>
              </a:rPr>
              <a:t> </a:t>
            </a:r>
            <a:r>
              <a:rPr lang="en-US" sz="1400" i="1" dirty="0" err="1">
                <a:solidFill>
                  <a:schemeClr val="tx1">
                    <a:lumMod val="75000"/>
                    <a:lumOff val="25000"/>
                  </a:schemeClr>
                </a:solidFill>
              </a:rPr>
              <a:t>anderes</a:t>
            </a:r>
            <a:r>
              <a:rPr lang="en-US" sz="1400" i="1" dirty="0">
                <a:solidFill>
                  <a:schemeClr val="tx1">
                    <a:lumMod val="75000"/>
                    <a:lumOff val="25000"/>
                  </a:schemeClr>
                </a:solidFill>
              </a:rPr>
              <a:t> </a:t>
            </a:r>
            <a:r>
              <a:rPr lang="en-US" sz="1400" i="1" dirty="0" err="1">
                <a:solidFill>
                  <a:schemeClr val="tx1">
                    <a:lumMod val="75000"/>
                    <a:lumOff val="25000"/>
                  </a:schemeClr>
                </a:solidFill>
              </a:rPr>
              <a:t>Merkmal</a:t>
            </a:r>
            <a:r>
              <a:rPr lang="en-US" sz="1400" i="1" dirty="0">
                <a:solidFill>
                  <a:schemeClr val="tx1">
                    <a:lumMod val="75000"/>
                    <a:lumOff val="25000"/>
                  </a:schemeClr>
                </a:solidFill>
              </a:rPr>
              <a:t> so </a:t>
            </a:r>
            <a:r>
              <a:rPr lang="en-US" sz="1400" i="1" dirty="0" err="1">
                <a:solidFill>
                  <a:schemeClr val="tx1">
                    <a:lumMod val="75000"/>
                    <a:lumOff val="25000"/>
                  </a:schemeClr>
                </a:solidFill>
              </a:rPr>
              <a:t>eindeutig</a:t>
            </a:r>
            <a:r>
              <a:rPr lang="en-US" sz="1400" i="1" dirty="0">
                <a:solidFill>
                  <a:schemeClr val="tx1">
                    <a:lumMod val="75000"/>
                    <a:lumOff val="25000"/>
                  </a:schemeClr>
                </a:solidFill>
              </a:rPr>
              <a:t> und </a:t>
            </a:r>
            <a:r>
              <a:rPr lang="en-US" sz="1400" i="1" dirty="0" err="1">
                <a:solidFill>
                  <a:schemeClr val="tx1">
                    <a:lumMod val="75000"/>
                    <a:lumOff val="25000"/>
                  </a:schemeClr>
                </a:solidFill>
              </a:rPr>
              <a:t>konsistent</a:t>
            </a:r>
            <a:r>
              <a:rPr lang="en-US" sz="1400" i="1" dirty="0">
                <a:solidFill>
                  <a:schemeClr val="tx1">
                    <a:lumMod val="75000"/>
                    <a:lumOff val="25000"/>
                  </a:schemeClr>
                </a:solidFill>
              </a:rPr>
              <a:t> </a:t>
            </a:r>
            <a:r>
              <a:rPr lang="en-US" sz="1400" i="1" dirty="0" err="1">
                <a:solidFill>
                  <a:schemeClr val="tx1">
                    <a:lumMod val="75000"/>
                    <a:lumOff val="25000"/>
                  </a:schemeClr>
                </a:solidFill>
              </a:rPr>
              <a:t>mit</a:t>
            </a:r>
            <a:r>
              <a:rPr lang="en-US" sz="1400" i="1" dirty="0">
                <a:solidFill>
                  <a:schemeClr val="tx1">
                    <a:lumMod val="75000"/>
                    <a:lumOff val="25000"/>
                  </a:schemeClr>
                </a:solidFill>
              </a:rPr>
              <a:t> dem </a:t>
            </a:r>
            <a:r>
              <a:rPr lang="en-US" sz="1400" i="1" dirty="0" err="1">
                <a:solidFill>
                  <a:schemeClr val="tx1">
                    <a:lumMod val="75000"/>
                    <a:lumOff val="25000"/>
                  </a:schemeClr>
                </a:solidFill>
              </a:rPr>
              <a:t>Leistungsniveau</a:t>
            </a:r>
            <a:r>
              <a:rPr lang="en-US" sz="1400" i="1" dirty="0">
                <a:solidFill>
                  <a:schemeClr val="tx1">
                    <a:lumMod val="75000"/>
                    <a:lumOff val="25000"/>
                  </a:schemeClr>
                </a:solidFill>
              </a:rPr>
              <a:t> und dem </a:t>
            </a:r>
            <a:r>
              <a:rPr lang="en-US" sz="1400" i="1" dirty="0" err="1">
                <a:solidFill>
                  <a:schemeClr val="tx1">
                    <a:lumMod val="75000"/>
                    <a:lumOff val="25000"/>
                  </a:schemeClr>
                </a:solidFill>
              </a:rPr>
              <a:t>Lernfortschritt</a:t>
            </a:r>
            <a:r>
              <a:rPr lang="en-US" sz="1400" i="1" dirty="0">
                <a:solidFill>
                  <a:schemeClr val="tx1">
                    <a:lumMod val="75000"/>
                    <a:lumOff val="25000"/>
                  </a:schemeClr>
                </a:solidFill>
              </a:rPr>
              <a:t> von </a:t>
            </a:r>
            <a:r>
              <a:rPr lang="en-US" sz="1400" i="1" dirty="0" err="1">
                <a:solidFill>
                  <a:schemeClr val="tx1">
                    <a:lumMod val="75000"/>
                    <a:lumOff val="25000"/>
                  </a:schemeClr>
                </a:solidFill>
              </a:rPr>
              <a:t>Schulklassen</a:t>
            </a:r>
            <a:r>
              <a:rPr lang="en-US" sz="1400" i="1" dirty="0">
                <a:solidFill>
                  <a:schemeClr val="tx1">
                    <a:lumMod val="75000"/>
                    <a:lumOff val="25000"/>
                  </a:schemeClr>
                </a:solidFill>
              </a:rPr>
              <a:t> </a:t>
            </a:r>
            <a:r>
              <a:rPr lang="en-US" sz="1400" i="1" dirty="0" err="1">
                <a:solidFill>
                  <a:schemeClr val="tx1">
                    <a:lumMod val="75000"/>
                    <a:lumOff val="25000"/>
                  </a:schemeClr>
                </a:solidFill>
              </a:rPr>
              <a:t>verknüpft</a:t>
            </a:r>
            <a:r>
              <a:rPr lang="en-US" sz="1400" i="1" dirty="0">
                <a:solidFill>
                  <a:schemeClr val="tx1">
                    <a:lumMod val="75000"/>
                    <a:lumOff val="25000"/>
                  </a:schemeClr>
                </a:solidFill>
              </a:rPr>
              <a:t> </a:t>
            </a:r>
            <a:r>
              <a:rPr lang="en-US" sz="1400" i="1" dirty="0" err="1">
                <a:solidFill>
                  <a:schemeClr val="tx1">
                    <a:lumMod val="75000"/>
                    <a:lumOff val="25000"/>
                  </a:schemeClr>
                </a:solidFill>
              </a:rPr>
              <a:t>ist</a:t>
            </a:r>
            <a:r>
              <a:rPr lang="en-US" sz="1400" i="1" dirty="0">
                <a:solidFill>
                  <a:schemeClr val="tx1">
                    <a:lumMod val="75000"/>
                    <a:lumOff val="25000"/>
                  </a:schemeClr>
                </a:solidFill>
              </a:rPr>
              <a:t> </a:t>
            </a:r>
            <a:r>
              <a:rPr lang="en-US" sz="1400" i="1" dirty="0" err="1">
                <a:solidFill>
                  <a:schemeClr val="tx1">
                    <a:lumMod val="75000"/>
                    <a:lumOff val="25000"/>
                  </a:schemeClr>
                </a:solidFill>
              </a:rPr>
              <a:t>wie</a:t>
            </a:r>
            <a:r>
              <a:rPr lang="en-US" sz="1400" i="1" dirty="0">
                <a:solidFill>
                  <a:schemeClr val="tx1">
                    <a:lumMod val="75000"/>
                    <a:lumOff val="25000"/>
                  </a:schemeClr>
                </a:solidFill>
              </a:rPr>
              <a:t> die </a:t>
            </a:r>
            <a:r>
              <a:rPr lang="en-US" sz="1400" i="1" dirty="0" err="1">
                <a:solidFill>
                  <a:schemeClr val="tx1">
                    <a:lumMod val="75000"/>
                    <a:lumOff val="25000"/>
                  </a:schemeClr>
                </a:solidFill>
              </a:rPr>
              <a:t>Klassenführung</a:t>
            </a:r>
            <a:r>
              <a:rPr lang="en-US" sz="1400" dirty="0">
                <a:solidFill>
                  <a:schemeClr val="tx1">
                    <a:lumMod val="75000"/>
                    <a:lumOff val="25000"/>
                  </a:schemeClr>
                </a:solidFill>
              </a:rPr>
              <a:t>.” (S. 156)</a:t>
            </a:r>
            <a:br>
              <a:rPr lang="en-US" sz="1400" dirty="0">
                <a:solidFill>
                  <a:schemeClr val="tx1">
                    <a:lumMod val="75000"/>
                    <a:lumOff val="25000"/>
                  </a:schemeClr>
                </a:solidFill>
              </a:rPr>
            </a:br>
            <a:r>
              <a:rPr lang="en-US" sz="1400" b="1" dirty="0">
                <a:solidFill>
                  <a:schemeClr val="tx1">
                    <a:lumMod val="75000"/>
                    <a:lumOff val="25000"/>
                  </a:schemeClr>
                </a:solidFill>
              </a:rPr>
              <a:t>3.1. </a:t>
            </a:r>
            <a:r>
              <a:rPr lang="en-US" sz="1400" b="1" dirty="0" err="1">
                <a:solidFill>
                  <a:schemeClr val="tx1">
                    <a:lumMod val="75000"/>
                    <a:lumOff val="25000"/>
                  </a:schemeClr>
                </a:solidFill>
              </a:rPr>
              <a:t>Beschreiben</a:t>
            </a:r>
            <a:r>
              <a:rPr lang="en-US" sz="1400" b="1" dirty="0">
                <a:solidFill>
                  <a:schemeClr val="tx1">
                    <a:lumMod val="75000"/>
                    <a:lumOff val="25000"/>
                  </a:schemeClr>
                </a:solidFill>
              </a:rPr>
              <a:t> Sie 3 </a:t>
            </a:r>
            <a:r>
              <a:rPr lang="en-US" sz="1400" b="1" dirty="0" err="1">
                <a:solidFill>
                  <a:schemeClr val="tx1">
                    <a:lumMod val="75000"/>
                    <a:lumOff val="25000"/>
                  </a:schemeClr>
                </a:solidFill>
              </a:rPr>
              <a:t>Maßnahmen</a:t>
            </a:r>
            <a:r>
              <a:rPr lang="en-US" sz="1400" b="1" dirty="0">
                <a:solidFill>
                  <a:schemeClr val="tx1">
                    <a:lumMod val="75000"/>
                    <a:lumOff val="25000"/>
                  </a:schemeClr>
                </a:solidFill>
              </a:rPr>
              <a:t>, die Sie in </a:t>
            </a:r>
            <a:r>
              <a:rPr lang="en-US" sz="1400" b="1" dirty="0" err="1">
                <a:solidFill>
                  <a:schemeClr val="tx1">
                    <a:lumMod val="75000"/>
                    <a:lumOff val="25000"/>
                  </a:schemeClr>
                </a:solidFill>
              </a:rPr>
              <a:t>Ihrem</a:t>
            </a:r>
            <a:r>
              <a:rPr lang="en-US" sz="1400" b="1" dirty="0">
                <a:solidFill>
                  <a:schemeClr val="tx1">
                    <a:lumMod val="75000"/>
                    <a:lumOff val="25000"/>
                  </a:schemeClr>
                </a:solidFill>
              </a:rPr>
              <a:t> </a:t>
            </a:r>
            <a:r>
              <a:rPr lang="en-US" sz="1400" b="1" dirty="0" err="1">
                <a:solidFill>
                  <a:schemeClr val="tx1">
                    <a:lumMod val="75000"/>
                    <a:lumOff val="25000"/>
                  </a:schemeClr>
                </a:solidFill>
              </a:rPr>
              <a:t>Unterricht</a:t>
            </a:r>
            <a:r>
              <a:rPr lang="en-US" sz="1400" b="1" dirty="0">
                <a:solidFill>
                  <a:schemeClr val="tx1">
                    <a:lumMod val="75000"/>
                    <a:lumOff val="25000"/>
                  </a:schemeClr>
                </a:solidFill>
              </a:rPr>
              <a:t> in </a:t>
            </a:r>
            <a:r>
              <a:rPr lang="en-US" sz="1400" b="1" dirty="0" err="1">
                <a:solidFill>
                  <a:schemeClr val="tx1">
                    <a:lumMod val="75000"/>
                    <a:lumOff val="25000"/>
                  </a:schemeClr>
                </a:solidFill>
              </a:rPr>
              <a:t>Bezug</a:t>
            </a:r>
            <a:r>
              <a:rPr lang="en-US" sz="1400" b="1" dirty="0">
                <a:solidFill>
                  <a:schemeClr val="tx1">
                    <a:lumMod val="75000"/>
                    <a:lumOff val="25000"/>
                  </a:schemeClr>
                </a:solidFill>
              </a:rPr>
              <a:t> auf </a:t>
            </a:r>
            <a:r>
              <a:rPr lang="en-US" sz="1400" b="1" dirty="0" err="1">
                <a:solidFill>
                  <a:schemeClr val="tx1">
                    <a:lumMod val="75000"/>
                    <a:lumOff val="25000"/>
                  </a:schemeClr>
                </a:solidFill>
              </a:rPr>
              <a:t>effektive</a:t>
            </a:r>
            <a:r>
              <a:rPr lang="en-US" sz="1400" b="1" dirty="0">
                <a:solidFill>
                  <a:schemeClr val="tx1">
                    <a:lumMod val="75000"/>
                    <a:lumOff val="25000"/>
                  </a:schemeClr>
                </a:solidFill>
              </a:rPr>
              <a:t> </a:t>
            </a:r>
            <a:r>
              <a:rPr lang="en-US" sz="1400" b="1" dirty="0" err="1">
                <a:solidFill>
                  <a:schemeClr val="tx1">
                    <a:lumMod val="75000"/>
                    <a:lumOff val="25000"/>
                  </a:schemeClr>
                </a:solidFill>
              </a:rPr>
              <a:t>Klassenführung</a:t>
            </a:r>
            <a:r>
              <a:rPr lang="en-US" sz="1400" b="1" dirty="0">
                <a:solidFill>
                  <a:schemeClr val="tx1">
                    <a:lumMod val="75000"/>
                    <a:lumOff val="25000"/>
                  </a:schemeClr>
                </a:solidFill>
              </a:rPr>
              <a:t> </a:t>
            </a:r>
            <a:r>
              <a:rPr lang="en-US" sz="1400" b="1" dirty="0" err="1">
                <a:solidFill>
                  <a:schemeClr val="tx1">
                    <a:lumMod val="75000"/>
                    <a:lumOff val="25000"/>
                  </a:schemeClr>
                </a:solidFill>
              </a:rPr>
              <a:t>einsetzen</a:t>
            </a:r>
            <a:r>
              <a:rPr lang="en-US" sz="1400" b="1" dirty="0">
                <a:solidFill>
                  <a:schemeClr val="tx1">
                    <a:lumMod val="75000"/>
                    <a:lumOff val="25000"/>
                  </a:schemeClr>
                </a:solidFill>
              </a:rPr>
              <a:t>. </a:t>
            </a:r>
            <a:br>
              <a:rPr lang="en-US" sz="1400" b="1" dirty="0">
                <a:solidFill>
                  <a:schemeClr val="tx1">
                    <a:lumMod val="75000"/>
                    <a:lumOff val="25000"/>
                  </a:schemeClr>
                </a:solidFill>
              </a:rPr>
            </a:br>
            <a:r>
              <a:rPr lang="en-US" sz="1400" b="1" dirty="0">
                <a:solidFill>
                  <a:schemeClr val="tx1">
                    <a:lumMod val="75000"/>
                    <a:lumOff val="25000"/>
                  </a:schemeClr>
                </a:solidFill>
              </a:rPr>
              <a:t>3.2. Wie </a:t>
            </a:r>
            <a:r>
              <a:rPr lang="en-US" sz="1400" b="1" dirty="0" err="1">
                <a:solidFill>
                  <a:schemeClr val="tx1">
                    <a:lumMod val="75000"/>
                    <a:lumOff val="25000"/>
                  </a:schemeClr>
                </a:solidFill>
              </a:rPr>
              <a:t>zeigt</a:t>
            </a:r>
            <a:r>
              <a:rPr lang="en-US" sz="1400" b="1" dirty="0">
                <a:solidFill>
                  <a:schemeClr val="tx1">
                    <a:lumMod val="75000"/>
                    <a:lumOff val="25000"/>
                  </a:schemeClr>
                </a:solidFill>
              </a:rPr>
              <a:t> </a:t>
            </a:r>
            <a:r>
              <a:rPr lang="en-US" sz="1400" b="1" dirty="0" err="1">
                <a:solidFill>
                  <a:schemeClr val="tx1">
                    <a:lumMod val="75000"/>
                    <a:lumOff val="25000"/>
                  </a:schemeClr>
                </a:solidFill>
              </a:rPr>
              <a:t>sich</a:t>
            </a:r>
            <a:r>
              <a:rPr lang="en-US" sz="1400" b="1" dirty="0">
                <a:solidFill>
                  <a:schemeClr val="tx1">
                    <a:lumMod val="75000"/>
                    <a:lumOff val="25000"/>
                  </a:schemeClr>
                </a:solidFill>
              </a:rPr>
              <a:t> </a:t>
            </a:r>
            <a:r>
              <a:rPr lang="en-US" sz="1400" b="1" dirty="0" err="1">
                <a:solidFill>
                  <a:schemeClr val="tx1">
                    <a:lumMod val="75000"/>
                    <a:lumOff val="25000"/>
                  </a:schemeClr>
                </a:solidFill>
              </a:rPr>
              <a:t>deren</a:t>
            </a:r>
            <a:r>
              <a:rPr lang="en-US" sz="1400" b="1" dirty="0">
                <a:solidFill>
                  <a:schemeClr val="tx1">
                    <a:lumMod val="75000"/>
                    <a:lumOff val="25000"/>
                  </a:schemeClr>
                </a:solidFill>
              </a:rPr>
              <a:t> </a:t>
            </a:r>
            <a:r>
              <a:rPr lang="en-US" sz="1400" b="1" dirty="0" err="1">
                <a:solidFill>
                  <a:schemeClr val="tx1">
                    <a:lumMod val="75000"/>
                    <a:lumOff val="25000"/>
                  </a:schemeClr>
                </a:solidFill>
              </a:rPr>
              <a:t>Wirksamkeit</a:t>
            </a:r>
            <a:r>
              <a:rPr lang="en-US" sz="1400" b="1" dirty="0">
                <a:solidFill>
                  <a:schemeClr val="tx1">
                    <a:lumMod val="75000"/>
                    <a:lumOff val="25000"/>
                  </a:schemeClr>
                </a:solidFill>
              </a:rPr>
              <a:t>?</a:t>
            </a:r>
          </a:p>
          <a:p>
            <a:pPr>
              <a:lnSpc>
                <a:spcPct val="120000"/>
              </a:lnSpc>
              <a:spcBef>
                <a:spcPts val="1000"/>
              </a:spcBef>
              <a:buClr>
                <a:schemeClr val="accent1"/>
              </a:buClr>
              <a:buSzPct val="80000"/>
            </a:pPr>
            <a:r>
              <a:rPr lang="en-US" sz="1400" dirty="0">
                <a:solidFill>
                  <a:schemeClr val="tx1">
                    <a:lumMod val="75000"/>
                    <a:lumOff val="25000"/>
                  </a:schemeClr>
                </a:solidFill>
              </a:rPr>
              <a:t>“</a:t>
            </a:r>
            <a:r>
              <a:rPr lang="en-US" sz="1400" i="1" dirty="0">
                <a:solidFill>
                  <a:schemeClr val="tx1">
                    <a:lumMod val="75000"/>
                    <a:lumOff val="25000"/>
                  </a:schemeClr>
                </a:solidFill>
              </a:rPr>
              <a:t>Je </a:t>
            </a:r>
            <a:r>
              <a:rPr lang="en-US" sz="1400" i="1" dirty="0" err="1">
                <a:solidFill>
                  <a:schemeClr val="tx1">
                    <a:lumMod val="75000"/>
                    <a:lumOff val="25000"/>
                  </a:schemeClr>
                </a:solidFill>
              </a:rPr>
              <a:t>höher</a:t>
            </a:r>
            <a:r>
              <a:rPr lang="en-US" sz="1400" i="1" dirty="0">
                <a:solidFill>
                  <a:schemeClr val="tx1">
                    <a:lumMod val="75000"/>
                    <a:lumOff val="25000"/>
                  </a:schemeClr>
                </a:solidFill>
              </a:rPr>
              <a:t> </a:t>
            </a:r>
            <a:r>
              <a:rPr lang="en-US" sz="1400" i="1" dirty="0" err="1">
                <a:solidFill>
                  <a:schemeClr val="tx1">
                    <a:lumMod val="75000"/>
                    <a:lumOff val="25000"/>
                  </a:schemeClr>
                </a:solidFill>
              </a:rPr>
              <a:t>Schüler</a:t>
            </a:r>
            <a:r>
              <a:rPr lang="en-US" sz="1400" i="1" dirty="0">
                <a:solidFill>
                  <a:schemeClr val="tx1">
                    <a:lumMod val="75000"/>
                    <a:lumOff val="25000"/>
                  </a:schemeClr>
                </a:solidFill>
              </a:rPr>
              <a:t> die </a:t>
            </a:r>
            <a:r>
              <a:rPr lang="en-US" sz="1400" i="1" dirty="0" err="1">
                <a:solidFill>
                  <a:schemeClr val="tx1">
                    <a:lumMod val="75000"/>
                    <a:lumOff val="25000"/>
                  </a:schemeClr>
                </a:solidFill>
              </a:rPr>
              <a:t>Qualität</a:t>
            </a:r>
            <a:r>
              <a:rPr lang="en-US" sz="1400" i="1" dirty="0">
                <a:solidFill>
                  <a:schemeClr val="tx1">
                    <a:lumMod val="75000"/>
                    <a:lumOff val="25000"/>
                  </a:schemeClr>
                </a:solidFill>
              </a:rPr>
              <a:t> der </a:t>
            </a:r>
            <a:r>
              <a:rPr lang="en-US" sz="1400" i="1" dirty="0" err="1">
                <a:solidFill>
                  <a:schemeClr val="tx1">
                    <a:lumMod val="75000"/>
                    <a:lumOff val="25000"/>
                  </a:schemeClr>
                </a:solidFill>
              </a:rPr>
              <a:t>Lehrerrückmeldungen</a:t>
            </a:r>
            <a:r>
              <a:rPr lang="en-US" sz="1400" i="1" dirty="0">
                <a:solidFill>
                  <a:schemeClr val="tx1">
                    <a:lumMod val="75000"/>
                    <a:lumOff val="25000"/>
                  </a:schemeClr>
                </a:solidFill>
              </a:rPr>
              <a:t> </a:t>
            </a:r>
            <a:r>
              <a:rPr lang="en-US" sz="1400" i="1" dirty="0" err="1">
                <a:solidFill>
                  <a:schemeClr val="tx1">
                    <a:lumMod val="75000"/>
                    <a:lumOff val="25000"/>
                  </a:schemeClr>
                </a:solidFill>
              </a:rPr>
              <a:t>wahrnehmen</a:t>
            </a:r>
            <a:r>
              <a:rPr lang="en-US" sz="1400" i="1" dirty="0">
                <a:solidFill>
                  <a:schemeClr val="tx1">
                    <a:lumMod val="75000"/>
                    <a:lumOff val="25000"/>
                  </a:schemeClr>
                </a:solidFill>
              </a:rPr>
              <a:t>, </a:t>
            </a:r>
            <a:r>
              <a:rPr lang="en-US" sz="1400" i="1" dirty="0" err="1">
                <a:solidFill>
                  <a:schemeClr val="tx1">
                    <a:lumMod val="75000"/>
                    <a:lumOff val="25000"/>
                  </a:schemeClr>
                </a:solidFill>
              </a:rPr>
              <a:t>desto</a:t>
            </a:r>
            <a:r>
              <a:rPr lang="en-US" sz="1400" i="1" dirty="0">
                <a:solidFill>
                  <a:schemeClr val="tx1">
                    <a:lumMod val="75000"/>
                    <a:lumOff val="25000"/>
                  </a:schemeClr>
                </a:solidFill>
              </a:rPr>
              <a:t> positive </a:t>
            </a:r>
            <a:r>
              <a:rPr lang="en-US" sz="1400" i="1" dirty="0" err="1">
                <a:solidFill>
                  <a:schemeClr val="tx1">
                    <a:lumMod val="75000"/>
                    <a:lumOff val="25000"/>
                  </a:schemeClr>
                </a:solidFill>
              </a:rPr>
              <a:t>verläuft</a:t>
            </a:r>
            <a:r>
              <a:rPr lang="en-US" sz="1400" i="1" dirty="0">
                <a:solidFill>
                  <a:schemeClr val="tx1">
                    <a:lumMod val="75000"/>
                    <a:lumOff val="25000"/>
                  </a:schemeClr>
                </a:solidFill>
              </a:rPr>
              <a:t> die </a:t>
            </a:r>
            <a:r>
              <a:rPr lang="en-US" sz="1400" i="1" dirty="0" err="1">
                <a:solidFill>
                  <a:schemeClr val="tx1">
                    <a:lumMod val="75000"/>
                    <a:lumOff val="25000"/>
                  </a:schemeClr>
                </a:solidFill>
              </a:rPr>
              <a:t>Entwicklung</a:t>
            </a:r>
            <a:r>
              <a:rPr lang="en-US" sz="1400" i="1" dirty="0">
                <a:solidFill>
                  <a:schemeClr val="tx1">
                    <a:lumMod val="75000"/>
                    <a:lumOff val="25000"/>
                  </a:schemeClr>
                </a:solidFill>
              </a:rPr>
              <a:t> </a:t>
            </a:r>
            <a:r>
              <a:rPr lang="en-US" sz="1400" i="1" dirty="0" err="1">
                <a:solidFill>
                  <a:schemeClr val="tx1">
                    <a:lumMod val="75000"/>
                    <a:lumOff val="25000"/>
                  </a:schemeClr>
                </a:solidFill>
              </a:rPr>
              <a:t>ihres</a:t>
            </a:r>
            <a:r>
              <a:rPr lang="en-US" sz="1400" i="1" dirty="0">
                <a:solidFill>
                  <a:schemeClr val="tx1">
                    <a:lumMod val="75000"/>
                    <a:lumOff val="25000"/>
                  </a:schemeClr>
                </a:solidFill>
              </a:rPr>
              <a:t> Interesses</a:t>
            </a:r>
            <a:r>
              <a:rPr lang="en-US" sz="1400" dirty="0">
                <a:solidFill>
                  <a:schemeClr val="tx1">
                    <a:lumMod val="75000"/>
                    <a:lumOff val="25000"/>
                  </a:schemeClr>
                </a:solidFill>
              </a:rPr>
              <a:t>.” (</a:t>
            </a:r>
            <a:r>
              <a:rPr lang="en-US" sz="1400" dirty="0" err="1">
                <a:solidFill>
                  <a:schemeClr val="tx1">
                    <a:lumMod val="75000"/>
                    <a:lumOff val="25000"/>
                  </a:schemeClr>
                </a:solidFill>
              </a:rPr>
              <a:t>Seite</a:t>
            </a:r>
            <a:r>
              <a:rPr lang="en-US" sz="1400" dirty="0">
                <a:solidFill>
                  <a:schemeClr val="tx1">
                    <a:lumMod val="75000"/>
                    <a:lumOff val="25000"/>
                  </a:schemeClr>
                </a:solidFill>
              </a:rPr>
              <a:t> 160)</a:t>
            </a:r>
            <a:br>
              <a:rPr lang="en-US" sz="1400" dirty="0">
                <a:solidFill>
                  <a:schemeClr val="tx1">
                    <a:lumMod val="75000"/>
                    <a:lumOff val="25000"/>
                  </a:schemeClr>
                </a:solidFill>
              </a:rPr>
            </a:br>
            <a:r>
              <a:rPr lang="en-US" sz="1400" b="1" dirty="0">
                <a:solidFill>
                  <a:schemeClr val="tx1">
                    <a:lumMod val="75000"/>
                    <a:lumOff val="25000"/>
                  </a:schemeClr>
                </a:solidFill>
              </a:rPr>
              <a:t>4.1. Was </a:t>
            </a:r>
            <a:r>
              <a:rPr lang="en-US" sz="1400" b="1" dirty="0" err="1">
                <a:solidFill>
                  <a:schemeClr val="tx1">
                    <a:lumMod val="75000"/>
                    <a:lumOff val="25000"/>
                  </a:schemeClr>
                </a:solidFill>
              </a:rPr>
              <a:t>meinen</a:t>
            </a:r>
            <a:r>
              <a:rPr lang="en-US" sz="1400" b="1" dirty="0">
                <a:solidFill>
                  <a:schemeClr val="tx1">
                    <a:lumMod val="75000"/>
                    <a:lumOff val="25000"/>
                  </a:schemeClr>
                </a:solidFill>
              </a:rPr>
              <a:t> die </a:t>
            </a:r>
            <a:r>
              <a:rPr lang="en-US" sz="1400" b="1" dirty="0" err="1">
                <a:solidFill>
                  <a:schemeClr val="tx1">
                    <a:lumMod val="75000"/>
                    <a:lumOff val="25000"/>
                  </a:schemeClr>
                </a:solidFill>
              </a:rPr>
              <a:t>Autorin</a:t>
            </a:r>
            <a:r>
              <a:rPr lang="en-US" sz="1400" b="1" dirty="0">
                <a:solidFill>
                  <a:schemeClr val="tx1">
                    <a:lumMod val="75000"/>
                    <a:lumOff val="25000"/>
                  </a:schemeClr>
                </a:solidFill>
              </a:rPr>
              <a:t>/der Autor </a:t>
            </a:r>
            <a:r>
              <a:rPr lang="en-US" sz="1400" b="1" dirty="0" err="1">
                <a:solidFill>
                  <a:schemeClr val="tx1">
                    <a:lumMod val="75000"/>
                    <a:lumOff val="25000"/>
                  </a:schemeClr>
                </a:solidFill>
              </a:rPr>
              <a:t>damit</a:t>
            </a:r>
            <a:r>
              <a:rPr lang="en-US" sz="1400" b="1" dirty="0">
                <a:solidFill>
                  <a:schemeClr val="tx1">
                    <a:lumMod val="75000"/>
                    <a:lumOff val="25000"/>
                  </a:schemeClr>
                </a:solidFill>
              </a:rPr>
              <a:t>?</a:t>
            </a:r>
            <a:br>
              <a:rPr lang="en-US" sz="1400" b="1" dirty="0">
                <a:solidFill>
                  <a:schemeClr val="tx1">
                    <a:lumMod val="75000"/>
                    <a:lumOff val="25000"/>
                  </a:schemeClr>
                </a:solidFill>
              </a:rPr>
            </a:br>
            <a:r>
              <a:rPr lang="en-US" sz="1400" b="1" dirty="0">
                <a:solidFill>
                  <a:schemeClr val="tx1">
                    <a:lumMod val="75000"/>
                    <a:lumOff val="25000"/>
                  </a:schemeClr>
                </a:solidFill>
              </a:rPr>
              <a:t>4.2. </a:t>
            </a:r>
            <a:r>
              <a:rPr lang="en-US" sz="1400" b="1" dirty="0" err="1">
                <a:solidFill>
                  <a:schemeClr val="tx1">
                    <a:lumMod val="75000"/>
                    <a:lumOff val="25000"/>
                  </a:schemeClr>
                </a:solidFill>
              </a:rPr>
              <a:t>Beschreiben</a:t>
            </a:r>
            <a:r>
              <a:rPr lang="en-US" sz="1400" b="1" dirty="0">
                <a:solidFill>
                  <a:schemeClr val="tx1">
                    <a:lumMod val="75000"/>
                    <a:lumOff val="25000"/>
                  </a:schemeClr>
                </a:solidFill>
              </a:rPr>
              <a:t> Sie </a:t>
            </a:r>
            <a:r>
              <a:rPr lang="en-US" sz="1400" b="1" dirty="0" err="1">
                <a:solidFill>
                  <a:schemeClr val="tx1">
                    <a:lumMod val="75000"/>
                    <a:lumOff val="25000"/>
                  </a:schemeClr>
                </a:solidFill>
              </a:rPr>
              <a:t>dazu</a:t>
            </a:r>
            <a:r>
              <a:rPr lang="en-US" sz="1400" b="1" dirty="0">
                <a:solidFill>
                  <a:schemeClr val="tx1">
                    <a:lumMod val="75000"/>
                    <a:lumOff val="25000"/>
                  </a:schemeClr>
                </a:solidFill>
              </a:rPr>
              <a:t> 2 </a:t>
            </a:r>
            <a:r>
              <a:rPr lang="en-US" sz="1400" b="1" dirty="0" err="1">
                <a:solidFill>
                  <a:schemeClr val="tx1">
                    <a:lumMod val="75000"/>
                    <a:lumOff val="25000"/>
                  </a:schemeClr>
                </a:solidFill>
              </a:rPr>
              <a:t>Beispiele</a:t>
            </a:r>
            <a:r>
              <a:rPr lang="en-US" sz="1400" b="1" dirty="0">
                <a:solidFill>
                  <a:schemeClr val="tx1">
                    <a:lumMod val="75000"/>
                    <a:lumOff val="25000"/>
                  </a:schemeClr>
                </a:solidFill>
              </a:rPr>
              <a:t> </a:t>
            </a:r>
            <a:r>
              <a:rPr lang="en-US" sz="1400" b="1" dirty="0" err="1">
                <a:solidFill>
                  <a:schemeClr val="tx1">
                    <a:lumMod val="75000"/>
                    <a:lumOff val="25000"/>
                  </a:schemeClr>
                </a:solidFill>
              </a:rPr>
              <a:t>aus</a:t>
            </a:r>
            <a:r>
              <a:rPr lang="en-US" sz="1400" b="1" dirty="0">
                <a:solidFill>
                  <a:schemeClr val="tx1">
                    <a:lumMod val="75000"/>
                    <a:lumOff val="25000"/>
                  </a:schemeClr>
                </a:solidFill>
              </a:rPr>
              <a:t> </a:t>
            </a:r>
            <a:r>
              <a:rPr lang="en-US" sz="1400" b="1" dirty="0" err="1">
                <a:solidFill>
                  <a:schemeClr val="tx1">
                    <a:lumMod val="75000"/>
                    <a:lumOff val="25000"/>
                  </a:schemeClr>
                </a:solidFill>
              </a:rPr>
              <a:t>Ihrem</a:t>
            </a:r>
            <a:r>
              <a:rPr lang="en-US" sz="1400" b="1" dirty="0">
                <a:solidFill>
                  <a:schemeClr val="tx1">
                    <a:lumMod val="75000"/>
                    <a:lumOff val="25000"/>
                  </a:schemeClr>
                </a:solidFill>
              </a:rPr>
              <a:t> </a:t>
            </a:r>
            <a:r>
              <a:rPr lang="en-US" sz="1400" b="1" dirty="0" err="1">
                <a:solidFill>
                  <a:schemeClr val="tx1">
                    <a:lumMod val="75000"/>
                    <a:lumOff val="25000"/>
                  </a:schemeClr>
                </a:solidFill>
              </a:rPr>
              <a:t>Unterricht</a:t>
            </a:r>
            <a:r>
              <a:rPr lang="en-US" sz="1400" b="1" dirty="0">
                <a:solidFill>
                  <a:schemeClr val="tx1">
                    <a:lumMod val="75000"/>
                    <a:lumOff val="25000"/>
                  </a:schemeClr>
                </a:solidFill>
              </a:rPr>
              <a:t>, die das </a:t>
            </a:r>
            <a:r>
              <a:rPr lang="en-US" sz="1400" b="1" dirty="0" err="1">
                <a:solidFill>
                  <a:schemeClr val="tx1">
                    <a:lumMod val="75000"/>
                    <a:lumOff val="25000"/>
                  </a:schemeClr>
                </a:solidFill>
              </a:rPr>
              <a:t>aufzeigen</a:t>
            </a:r>
            <a:r>
              <a:rPr lang="en-US" sz="1400" b="1" dirty="0">
                <a:solidFill>
                  <a:schemeClr val="tx1">
                    <a:lumMod val="75000"/>
                    <a:lumOff val="25000"/>
                  </a:schemeClr>
                </a:solidFill>
              </a:rPr>
              <a:t>.</a:t>
            </a:r>
          </a:p>
          <a:p>
            <a:pPr>
              <a:lnSpc>
                <a:spcPct val="120000"/>
              </a:lnSpc>
              <a:spcBef>
                <a:spcPts val="1000"/>
              </a:spcBef>
              <a:buClr>
                <a:schemeClr val="accent1"/>
              </a:buClr>
              <a:buSzPct val="80000"/>
            </a:pPr>
            <a:r>
              <a:rPr lang="en-US" sz="1400" dirty="0">
                <a:solidFill>
                  <a:schemeClr val="tx1">
                    <a:lumMod val="75000"/>
                    <a:lumOff val="25000"/>
                  </a:schemeClr>
                </a:solidFill>
              </a:rPr>
              <a:t>“</a:t>
            </a:r>
            <a:r>
              <a:rPr lang="en-US" sz="1400" i="1" dirty="0" err="1">
                <a:solidFill>
                  <a:schemeClr val="tx1">
                    <a:lumMod val="75000"/>
                    <a:lumOff val="25000"/>
                  </a:schemeClr>
                </a:solidFill>
              </a:rPr>
              <a:t>Insbesonderre</a:t>
            </a:r>
            <a:r>
              <a:rPr lang="en-US" sz="1400" i="1" dirty="0">
                <a:solidFill>
                  <a:schemeClr val="tx1">
                    <a:lumMod val="75000"/>
                    <a:lumOff val="25000"/>
                  </a:schemeClr>
                </a:solidFill>
              </a:rPr>
              <a:t> </a:t>
            </a:r>
            <a:r>
              <a:rPr lang="en-US" sz="1400" i="1" dirty="0" err="1">
                <a:solidFill>
                  <a:schemeClr val="tx1">
                    <a:lumMod val="75000"/>
                    <a:lumOff val="25000"/>
                  </a:schemeClr>
                </a:solidFill>
              </a:rPr>
              <a:t>bei</a:t>
            </a:r>
            <a:r>
              <a:rPr lang="en-US" sz="1400" i="1" dirty="0">
                <a:solidFill>
                  <a:schemeClr val="tx1">
                    <a:lumMod val="75000"/>
                    <a:lumOff val="25000"/>
                  </a:schemeClr>
                </a:solidFill>
              </a:rPr>
              <a:t> der </a:t>
            </a:r>
            <a:r>
              <a:rPr lang="en-US" sz="1400" i="1" dirty="0" err="1">
                <a:solidFill>
                  <a:schemeClr val="tx1">
                    <a:lumMod val="75000"/>
                    <a:lumOff val="25000"/>
                  </a:schemeClr>
                </a:solidFill>
              </a:rPr>
              <a:t>Kognitiven</a:t>
            </a:r>
            <a:r>
              <a:rPr lang="en-US" sz="1400" i="1" dirty="0">
                <a:solidFill>
                  <a:schemeClr val="tx1">
                    <a:lumMod val="75000"/>
                    <a:lumOff val="25000"/>
                  </a:schemeClr>
                </a:solidFill>
              </a:rPr>
              <a:t> </a:t>
            </a:r>
            <a:r>
              <a:rPr lang="en-US" sz="1400" i="1" dirty="0" err="1">
                <a:solidFill>
                  <a:schemeClr val="tx1">
                    <a:lumMod val="75000"/>
                    <a:lumOff val="25000"/>
                  </a:schemeClr>
                </a:solidFill>
              </a:rPr>
              <a:t>Aktivierung</a:t>
            </a:r>
            <a:r>
              <a:rPr lang="en-US" sz="1400" i="1" dirty="0">
                <a:solidFill>
                  <a:schemeClr val="tx1">
                    <a:lumMod val="75000"/>
                    <a:lumOff val="25000"/>
                  </a:schemeClr>
                </a:solidFill>
              </a:rPr>
              <a:t> </a:t>
            </a:r>
            <a:r>
              <a:rPr lang="en-US" sz="1400" i="1" dirty="0" err="1">
                <a:solidFill>
                  <a:schemeClr val="tx1">
                    <a:lumMod val="75000"/>
                    <a:lumOff val="25000"/>
                  </a:schemeClr>
                </a:solidFill>
              </a:rPr>
              <a:t>bleibt</a:t>
            </a:r>
            <a:r>
              <a:rPr lang="en-US" sz="1400" i="1" dirty="0">
                <a:solidFill>
                  <a:schemeClr val="tx1">
                    <a:lumMod val="75000"/>
                    <a:lumOff val="25000"/>
                  </a:schemeClr>
                </a:solidFill>
              </a:rPr>
              <a:t> </a:t>
            </a:r>
            <a:r>
              <a:rPr lang="en-US" sz="1400" i="1" dirty="0" err="1">
                <a:solidFill>
                  <a:schemeClr val="tx1">
                    <a:lumMod val="75000"/>
                    <a:lumOff val="25000"/>
                  </a:schemeClr>
                </a:solidFill>
              </a:rPr>
              <a:t>aber</a:t>
            </a:r>
            <a:r>
              <a:rPr lang="en-US" sz="1400" i="1" dirty="0">
                <a:solidFill>
                  <a:schemeClr val="tx1">
                    <a:lumMod val="75000"/>
                    <a:lumOff val="25000"/>
                  </a:schemeClr>
                </a:solidFill>
              </a:rPr>
              <a:t> </a:t>
            </a:r>
            <a:r>
              <a:rPr lang="en-US" sz="1400" i="1" dirty="0" err="1">
                <a:solidFill>
                  <a:schemeClr val="tx1">
                    <a:lumMod val="75000"/>
                    <a:lumOff val="25000"/>
                  </a:schemeClr>
                </a:solidFill>
              </a:rPr>
              <a:t>oftmals</a:t>
            </a:r>
            <a:r>
              <a:rPr lang="en-US" sz="1400" i="1" dirty="0">
                <a:solidFill>
                  <a:schemeClr val="tx1">
                    <a:lumMod val="75000"/>
                    <a:lumOff val="25000"/>
                  </a:schemeClr>
                </a:solidFill>
              </a:rPr>
              <a:t> </a:t>
            </a:r>
            <a:r>
              <a:rPr lang="en-US" sz="1400" i="1" dirty="0" err="1">
                <a:solidFill>
                  <a:schemeClr val="tx1">
                    <a:lumMod val="75000"/>
                    <a:lumOff val="25000"/>
                  </a:schemeClr>
                </a:solidFill>
              </a:rPr>
              <a:t>Potenzial</a:t>
            </a:r>
            <a:r>
              <a:rPr lang="en-US" sz="1400" i="1" dirty="0">
                <a:solidFill>
                  <a:schemeClr val="tx1">
                    <a:lumMod val="75000"/>
                    <a:lumOff val="25000"/>
                  </a:schemeClr>
                </a:solidFill>
              </a:rPr>
              <a:t> </a:t>
            </a:r>
            <a:r>
              <a:rPr lang="en-US" sz="1400" i="1" dirty="0" err="1">
                <a:solidFill>
                  <a:schemeClr val="tx1">
                    <a:lumMod val="75000"/>
                    <a:lumOff val="25000"/>
                  </a:schemeClr>
                </a:solidFill>
              </a:rPr>
              <a:t>ungenutzt</a:t>
            </a:r>
            <a:r>
              <a:rPr lang="en-US" sz="1400" i="1" dirty="0">
                <a:solidFill>
                  <a:schemeClr val="tx1">
                    <a:lumMod val="75000"/>
                    <a:lumOff val="25000"/>
                  </a:schemeClr>
                </a:solidFill>
              </a:rPr>
              <a:t>, da die </a:t>
            </a:r>
            <a:r>
              <a:rPr lang="en-US" sz="1400" i="1" dirty="0" err="1">
                <a:solidFill>
                  <a:schemeClr val="tx1">
                    <a:lumMod val="75000"/>
                    <a:lumOff val="25000"/>
                  </a:schemeClr>
                </a:solidFill>
              </a:rPr>
              <a:t>im</a:t>
            </a:r>
            <a:r>
              <a:rPr lang="en-US" sz="1400" i="1" dirty="0">
                <a:solidFill>
                  <a:schemeClr val="tx1">
                    <a:lumMod val="75000"/>
                    <a:lumOff val="25000"/>
                  </a:schemeClr>
                </a:solidFill>
              </a:rPr>
              <a:t> </a:t>
            </a:r>
            <a:r>
              <a:rPr lang="en-US" sz="1400" i="1" dirty="0" err="1">
                <a:solidFill>
                  <a:schemeClr val="tx1">
                    <a:lumMod val="75000"/>
                    <a:lumOff val="25000"/>
                  </a:schemeClr>
                </a:solidFill>
              </a:rPr>
              <a:t>Unterricht</a:t>
            </a:r>
            <a:r>
              <a:rPr lang="en-US" sz="1400" i="1" dirty="0">
                <a:solidFill>
                  <a:schemeClr val="tx1">
                    <a:lumMod val="75000"/>
                    <a:lumOff val="25000"/>
                  </a:schemeClr>
                </a:solidFill>
              </a:rPr>
              <a:t> </a:t>
            </a:r>
            <a:r>
              <a:rPr lang="en-US" sz="1400" i="1" dirty="0" err="1">
                <a:solidFill>
                  <a:schemeClr val="tx1">
                    <a:lumMod val="75000"/>
                    <a:lumOff val="25000"/>
                  </a:schemeClr>
                </a:solidFill>
              </a:rPr>
              <a:t>gestellten</a:t>
            </a:r>
            <a:r>
              <a:rPr lang="en-US" sz="1400" i="1" dirty="0">
                <a:solidFill>
                  <a:schemeClr val="tx1">
                    <a:lumMod val="75000"/>
                    <a:lumOff val="25000"/>
                  </a:schemeClr>
                </a:solidFill>
              </a:rPr>
              <a:t> </a:t>
            </a:r>
            <a:r>
              <a:rPr lang="en-US" sz="1400" i="1" dirty="0" err="1">
                <a:solidFill>
                  <a:schemeClr val="tx1">
                    <a:lumMod val="75000"/>
                    <a:lumOff val="25000"/>
                  </a:schemeClr>
                </a:solidFill>
              </a:rPr>
              <a:t>Aufgaben</a:t>
            </a:r>
            <a:r>
              <a:rPr lang="en-US" sz="1400" i="1" dirty="0">
                <a:solidFill>
                  <a:schemeClr val="tx1">
                    <a:lumMod val="75000"/>
                    <a:lumOff val="25000"/>
                  </a:schemeClr>
                </a:solidFill>
              </a:rPr>
              <a:t> </a:t>
            </a:r>
            <a:r>
              <a:rPr lang="en-US" sz="1400" i="1" dirty="0" err="1">
                <a:solidFill>
                  <a:schemeClr val="tx1">
                    <a:lumMod val="75000"/>
                    <a:lumOff val="25000"/>
                  </a:schemeClr>
                </a:solidFill>
              </a:rPr>
              <a:t>häufig</a:t>
            </a:r>
            <a:r>
              <a:rPr lang="en-US" sz="1400" i="1" dirty="0">
                <a:solidFill>
                  <a:schemeClr val="tx1">
                    <a:lumMod val="75000"/>
                    <a:lumOff val="25000"/>
                  </a:schemeClr>
                </a:solidFill>
              </a:rPr>
              <a:t> </a:t>
            </a:r>
            <a:r>
              <a:rPr lang="en-US" sz="1400" i="1" dirty="0" err="1">
                <a:solidFill>
                  <a:schemeClr val="tx1">
                    <a:lumMod val="75000"/>
                    <a:lumOff val="25000"/>
                  </a:schemeClr>
                </a:solidFill>
              </a:rPr>
              <a:t>nicht</a:t>
            </a:r>
            <a:r>
              <a:rPr lang="en-US" sz="1400" i="1" dirty="0">
                <a:solidFill>
                  <a:schemeClr val="tx1">
                    <a:lumMod val="75000"/>
                    <a:lumOff val="25000"/>
                  </a:schemeClr>
                </a:solidFill>
              </a:rPr>
              <a:t> </a:t>
            </a:r>
            <a:r>
              <a:rPr lang="en-US" sz="1400" i="1" dirty="0" err="1">
                <a:solidFill>
                  <a:schemeClr val="tx1">
                    <a:lumMod val="75000"/>
                    <a:lumOff val="25000"/>
                  </a:schemeClr>
                </a:solidFill>
              </a:rPr>
              <a:t>genügend</a:t>
            </a:r>
            <a:r>
              <a:rPr lang="en-US" sz="1400" i="1" dirty="0">
                <a:solidFill>
                  <a:schemeClr val="tx1">
                    <a:lumMod val="75000"/>
                    <a:lumOff val="25000"/>
                  </a:schemeClr>
                </a:solidFill>
              </a:rPr>
              <a:t> </a:t>
            </a:r>
            <a:r>
              <a:rPr lang="en-US" sz="1400" i="1" dirty="0" err="1">
                <a:solidFill>
                  <a:schemeClr val="tx1">
                    <a:lumMod val="75000"/>
                    <a:lumOff val="25000"/>
                  </a:schemeClr>
                </a:solidFill>
              </a:rPr>
              <a:t>Herausforderungen</a:t>
            </a:r>
            <a:r>
              <a:rPr lang="en-US" sz="1400" i="1" dirty="0">
                <a:solidFill>
                  <a:schemeClr val="tx1">
                    <a:lumMod val="75000"/>
                    <a:lumOff val="25000"/>
                  </a:schemeClr>
                </a:solidFill>
              </a:rPr>
              <a:t> </a:t>
            </a:r>
            <a:r>
              <a:rPr lang="en-US" sz="1400" i="1" dirty="0" err="1">
                <a:solidFill>
                  <a:schemeClr val="tx1">
                    <a:lumMod val="75000"/>
                    <a:lumOff val="25000"/>
                  </a:schemeClr>
                </a:solidFill>
              </a:rPr>
              <a:t>bieten</a:t>
            </a:r>
            <a:r>
              <a:rPr lang="en-US" sz="1400" i="1" dirty="0">
                <a:solidFill>
                  <a:schemeClr val="tx1">
                    <a:lumMod val="75000"/>
                    <a:lumOff val="25000"/>
                  </a:schemeClr>
                </a:solidFill>
              </a:rPr>
              <a:t>, </a:t>
            </a:r>
            <a:r>
              <a:rPr lang="en-US" sz="1400" i="1" dirty="0" err="1">
                <a:solidFill>
                  <a:schemeClr val="tx1">
                    <a:lumMod val="75000"/>
                    <a:lumOff val="25000"/>
                  </a:schemeClr>
                </a:solidFill>
              </a:rPr>
              <a:t>wenig</a:t>
            </a:r>
            <a:r>
              <a:rPr lang="en-US" sz="1400" i="1" dirty="0">
                <a:solidFill>
                  <a:schemeClr val="tx1">
                    <a:lumMod val="75000"/>
                    <a:lumOff val="25000"/>
                  </a:schemeClr>
                </a:solidFill>
              </a:rPr>
              <a:t> </a:t>
            </a:r>
            <a:r>
              <a:rPr lang="en-US" sz="1400" i="1" dirty="0" err="1">
                <a:solidFill>
                  <a:schemeClr val="tx1">
                    <a:lumMod val="75000"/>
                    <a:lumOff val="25000"/>
                  </a:schemeClr>
                </a:solidFill>
              </a:rPr>
              <a:t>tiefgehende</a:t>
            </a:r>
            <a:r>
              <a:rPr lang="en-US" sz="1400" i="1" dirty="0">
                <a:solidFill>
                  <a:schemeClr val="tx1">
                    <a:lumMod val="75000"/>
                    <a:lumOff val="25000"/>
                  </a:schemeClr>
                </a:solidFill>
              </a:rPr>
              <a:t> </a:t>
            </a:r>
            <a:r>
              <a:rPr lang="en-US" sz="1400" i="1" dirty="0" err="1">
                <a:solidFill>
                  <a:schemeClr val="tx1">
                    <a:lumMod val="75000"/>
                    <a:lumOff val="25000"/>
                  </a:schemeClr>
                </a:solidFill>
              </a:rPr>
              <a:t>Fragen</a:t>
            </a:r>
            <a:r>
              <a:rPr lang="en-US" sz="1400" i="1" dirty="0">
                <a:solidFill>
                  <a:schemeClr val="tx1">
                    <a:lumMod val="75000"/>
                    <a:lumOff val="25000"/>
                  </a:schemeClr>
                </a:solidFill>
              </a:rPr>
              <a:t> </a:t>
            </a:r>
            <a:r>
              <a:rPr lang="en-US" sz="1400" i="1" dirty="0" err="1">
                <a:solidFill>
                  <a:schemeClr val="tx1">
                    <a:lumMod val="75000"/>
                    <a:lumOff val="25000"/>
                  </a:schemeClr>
                </a:solidFill>
              </a:rPr>
              <a:t>gestellt</a:t>
            </a:r>
            <a:r>
              <a:rPr lang="en-US" sz="1400" i="1" dirty="0">
                <a:solidFill>
                  <a:schemeClr val="tx1">
                    <a:lumMod val="75000"/>
                    <a:lumOff val="25000"/>
                  </a:schemeClr>
                </a:solidFill>
              </a:rPr>
              <a:t> </a:t>
            </a:r>
            <a:r>
              <a:rPr lang="en-US" sz="1400" i="1" dirty="0" err="1">
                <a:solidFill>
                  <a:schemeClr val="tx1">
                    <a:lumMod val="75000"/>
                    <a:lumOff val="25000"/>
                  </a:schemeClr>
                </a:solidFill>
              </a:rPr>
              <a:t>werden</a:t>
            </a:r>
            <a:r>
              <a:rPr lang="en-US" sz="1400" i="1" dirty="0">
                <a:solidFill>
                  <a:schemeClr val="tx1">
                    <a:lumMod val="75000"/>
                    <a:lumOff val="25000"/>
                  </a:schemeClr>
                </a:solidFill>
              </a:rPr>
              <a:t>, </a:t>
            </a:r>
            <a:r>
              <a:rPr lang="en-US" sz="1400" i="1" dirty="0" err="1">
                <a:solidFill>
                  <a:schemeClr val="tx1">
                    <a:lumMod val="75000"/>
                    <a:lumOff val="25000"/>
                  </a:schemeClr>
                </a:solidFill>
              </a:rPr>
              <a:t>Hilfestellungen</a:t>
            </a:r>
            <a:r>
              <a:rPr lang="en-US" sz="1400" i="1" dirty="0">
                <a:solidFill>
                  <a:schemeClr val="tx1">
                    <a:lumMod val="75000"/>
                    <a:lumOff val="25000"/>
                  </a:schemeClr>
                </a:solidFill>
              </a:rPr>
              <a:t> den </a:t>
            </a:r>
            <a:r>
              <a:rPr lang="en-US" sz="1400" i="1" dirty="0" err="1">
                <a:solidFill>
                  <a:schemeClr val="tx1">
                    <a:lumMod val="75000"/>
                    <a:lumOff val="25000"/>
                  </a:schemeClr>
                </a:solidFill>
              </a:rPr>
              <a:t>Schülern</a:t>
            </a:r>
            <a:r>
              <a:rPr lang="en-US" sz="1400" i="1" dirty="0">
                <a:solidFill>
                  <a:schemeClr val="tx1">
                    <a:lumMod val="75000"/>
                    <a:lumOff val="25000"/>
                  </a:schemeClr>
                </a:solidFill>
              </a:rPr>
              <a:t> </a:t>
            </a:r>
            <a:r>
              <a:rPr lang="en-US" sz="1400" i="1" dirty="0" err="1">
                <a:solidFill>
                  <a:schemeClr val="tx1">
                    <a:lumMod val="75000"/>
                    <a:lumOff val="25000"/>
                  </a:schemeClr>
                </a:solidFill>
              </a:rPr>
              <a:t>zu</a:t>
            </a:r>
            <a:r>
              <a:rPr lang="en-US" sz="1400" i="1" dirty="0">
                <a:solidFill>
                  <a:schemeClr val="tx1">
                    <a:lumMod val="75000"/>
                    <a:lumOff val="25000"/>
                  </a:schemeClr>
                </a:solidFill>
              </a:rPr>
              <a:t> </a:t>
            </a:r>
            <a:r>
              <a:rPr lang="en-US" sz="1400" i="1" dirty="0" err="1">
                <a:solidFill>
                  <a:schemeClr val="tx1">
                    <a:lumMod val="75000"/>
                    <a:lumOff val="25000"/>
                  </a:schemeClr>
                </a:solidFill>
              </a:rPr>
              <a:t>viel</a:t>
            </a:r>
            <a:r>
              <a:rPr lang="en-US" sz="1400" i="1" dirty="0">
                <a:solidFill>
                  <a:schemeClr val="tx1">
                    <a:lumMod val="75000"/>
                    <a:lumOff val="25000"/>
                  </a:schemeClr>
                </a:solidFill>
              </a:rPr>
              <a:t> </a:t>
            </a:r>
            <a:r>
              <a:rPr lang="en-US" sz="1400" i="1" dirty="0" err="1">
                <a:solidFill>
                  <a:schemeClr val="tx1">
                    <a:lumMod val="75000"/>
                    <a:lumOff val="25000"/>
                  </a:schemeClr>
                </a:solidFill>
              </a:rPr>
              <a:t>vorwegnehmen</a:t>
            </a:r>
            <a:r>
              <a:rPr lang="en-US" sz="1400" i="1" dirty="0">
                <a:solidFill>
                  <a:schemeClr val="tx1">
                    <a:lumMod val="75000"/>
                    <a:lumOff val="25000"/>
                  </a:schemeClr>
                </a:solidFill>
              </a:rPr>
              <a:t> und </a:t>
            </a:r>
            <a:r>
              <a:rPr lang="en-US" sz="1400" i="1" dirty="0" err="1">
                <a:solidFill>
                  <a:schemeClr val="tx1">
                    <a:lumMod val="75000"/>
                    <a:lumOff val="25000"/>
                  </a:schemeClr>
                </a:solidFill>
              </a:rPr>
              <a:t>lediglich</a:t>
            </a:r>
            <a:r>
              <a:rPr lang="en-US" sz="1400" i="1" dirty="0">
                <a:solidFill>
                  <a:schemeClr val="tx1">
                    <a:lumMod val="75000"/>
                    <a:lumOff val="25000"/>
                  </a:schemeClr>
                </a:solidFill>
              </a:rPr>
              <a:t> </a:t>
            </a:r>
            <a:r>
              <a:rPr lang="en-US" sz="1400" i="1" dirty="0" err="1">
                <a:solidFill>
                  <a:schemeClr val="tx1">
                    <a:lumMod val="75000"/>
                    <a:lumOff val="25000"/>
                  </a:schemeClr>
                </a:solidFill>
              </a:rPr>
              <a:t>einfaches</a:t>
            </a:r>
            <a:r>
              <a:rPr lang="en-US" sz="1400" i="1" dirty="0">
                <a:solidFill>
                  <a:schemeClr val="tx1">
                    <a:lumMod val="75000"/>
                    <a:lumOff val="25000"/>
                  </a:schemeClr>
                </a:solidFill>
              </a:rPr>
              <a:t> Feedback </a:t>
            </a:r>
            <a:r>
              <a:rPr lang="en-US" sz="1400" i="1" dirty="0" err="1">
                <a:solidFill>
                  <a:schemeClr val="tx1">
                    <a:lumMod val="75000"/>
                    <a:lumOff val="25000"/>
                  </a:schemeClr>
                </a:solidFill>
              </a:rPr>
              <a:t>gegeben</a:t>
            </a:r>
            <a:r>
              <a:rPr lang="en-US" sz="1400" i="1" dirty="0">
                <a:solidFill>
                  <a:schemeClr val="tx1">
                    <a:lumMod val="75000"/>
                    <a:lumOff val="25000"/>
                  </a:schemeClr>
                </a:solidFill>
              </a:rPr>
              <a:t> </a:t>
            </a:r>
            <a:r>
              <a:rPr lang="en-US" sz="1400" i="1" dirty="0" err="1">
                <a:solidFill>
                  <a:schemeClr val="tx1">
                    <a:lumMod val="75000"/>
                    <a:lumOff val="25000"/>
                  </a:schemeClr>
                </a:solidFill>
              </a:rPr>
              <a:t>wird</a:t>
            </a:r>
            <a:r>
              <a:rPr lang="en-US" sz="1400" dirty="0">
                <a:solidFill>
                  <a:schemeClr val="tx1">
                    <a:lumMod val="75000"/>
                    <a:lumOff val="25000"/>
                  </a:schemeClr>
                </a:solidFill>
              </a:rPr>
              <a:t>.” (S. 163)</a:t>
            </a:r>
            <a:br>
              <a:rPr lang="en-US" sz="1400" dirty="0">
                <a:solidFill>
                  <a:schemeClr val="tx1">
                    <a:lumMod val="75000"/>
                    <a:lumOff val="25000"/>
                  </a:schemeClr>
                </a:solidFill>
              </a:rPr>
            </a:br>
            <a:r>
              <a:rPr lang="en-US" sz="1400" b="1" dirty="0">
                <a:solidFill>
                  <a:schemeClr val="tx1">
                    <a:lumMod val="75000"/>
                    <a:lumOff val="25000"/>
                  </a:schemeClr>
                </a:solidFill>
              </a:rPr>
              <a:t>5.1. Wie </a:t>
            </a:r>
            <a:r>
              <a:rPr lang="en-US" sz="1400" b="1" dirty="0" err="1">
                <a:solidFill>
                  <a:schemeClr val="tx1">
                    <a:lumMod val="75000"/>
                    <a:lumOff val="25000"/>
                  </a:schemeClr>
                </a:solidFill>
              </a:rPr>
              <a:t>ist</a:t>
            </a:r>
            <a:r>
              <a:rPr lang="en-US" sz="1400" b="1" dirty="0">
                <a:solidFill>
                  <a:schemeClr val="tx1">
                    <a:lumMod val="75000"/>
                    <a:lumOff val="25000"/>
                  </a:schemeClr>
                </a:solidFill>
              </a:rPr>
              <a:t> </a:t>
            </a:r>
            <a:r>
              <a:rPr lang="en-US" sz="1400" b="1" dirty="0" err="1">
                <a:solidFill>
                  <a:schemeClr val="tx1">
                    <a:lumMod val="75000"/>
                    <a:lumOff val="25000"/>
                  </a:schemeClr>
                </a:solidFill>
              </a:rPr>
              <a:t>Ihre</a:t>
            </a:r>
            <a:r>
              <a:rPr lang="en-US" sz="1400" b="1" dirty="0">
                <a:solidFill>
                  <a:schemeClr val="tx1">
                    <a:lumMod val="75000"/>
                    <a:lumOff val="25000"/>
                  </a:schemeClr>
                </a:solidFill>
              </a:rPr>
              <a:t> </a:t>
            </a:r>
            <a:r>
              <a:rPr lang="en-US" sz="1400" b="1" dirty="0" err="1">
                <a:solidFill>
                  <a:schemeClr val="tx1">
                    <a:lumMod val="75000"/>
                    <a:lumOff val="25000"/>
                  </a:schemeClr>
                </a:solidFill>
              </a:rPr>
              <a:t>Meinung</a:t>
            </a:r>
            <a:r>
              <a:rPr lang="en-US" sz="1400" b="1" dirty="0">
                <a:solidFill>
                  <a:schemeClr val="tx1">
                    <a:lumMod val="75000"/>
                    <a:lumOff val="25000"/>
                  </a:schemeClr>
                </a:solidFill>
              </a:rPr>
              <a:t> </a:t>
            </a:r>
            <a:r>
              <a:rPr lang="en-US" sz="1400" b="1" dirty="0" err="1">
                <a:solidFill>
                  <a:schemeClr val="tx1">
                    <a:lumMod val="75000"/>
                    <a:lumOff val="25000"/>
                  </a:schemeClr>
                </a:solidFill>
              </a:rPr>
              <a:t>dazu</a:t>
            </a:r>
            <a:r>
              <a:rPr lang="en-US" sz="1400" b="1" dirty="0">
                <a:solidFill>
                  <a:schemeClr val="tx1">
                    <a:lumMod val="75000"/>
                    <a:lumOff val="25000"/>
                  </a:schemeClr>
                </a:solidFill>
              </a:rPr>
              <a:t>? </a:t>
            </a:r>
            <a:r>
              <a:rPr lang="en-US" sz="1400" b="1" dirty="0" err="1">
                <a:solidFill>
                  <a:schemeClr val="tx1">
                    <a:lumMod val="75000"/>
                    <a:lumOff val="25000"/>
                  </a:schemeClr>
                </a:solidFill>
              </a:rPr>
              <a:t>Begründen</a:t>
            </a:r>
            <a:r>
              <a:rPr lang="en-US" sz="1400" b="1" dirty="0">
                <a:solidFill>
                  <a:schemeClr val="tx1">
                    <a:lumMod val="75000"/>
                    <a:lumOff val="25000"/>
                  </a:schemeClr>
                </a:solidFill>
              </a:rPr>
              <a:t> Sie </a:t>
            </a:r>
            <a:r>
              <a:rPr lang="en-US" sz="1400" b="1" dirty="0" err="1">
                <a:solidFill>
                  <a:schemeClr val="tx1">
                    <a:lumMod val="75000"/>
                    <a:lumOff val="25000"/>
                  </a:schemeClr>
                </a:solidFill>
              </a:rPr>
              <a:t>diese</a:t>
            </a:r>
            <a:r>
              <a:rPr lang="en-US" sz="1400" b="1" dirty="0">
                <a:solidFill>
                  <a:schemeClr val="tx1">
                    <a:lumMod val="75000"/>
                    <a:lumOff val="25000"/>
                  </a:schemeClr>
                </a:solidFill>
              </a:rPr>
              <a:t> bitte </a:t>
            </a:r>
            <a:r>
              <a:rPr lang="en-US" sz="1400" b="1" dirty="0" err="1">
                <a:solidFill>
                  <a:schemeClr val="tx1">
                    <a:lumMod val="75000"/>
                    <a:lumOff val="25000"/>
                  </a:schemeClr>
                </a:solidFill>
              </a:rPr>
              <a:t>anhand</a:t>
            </a:r>
            <a:r>
              <a:rPr lang="en-US" sz="1400" b="1" dirty="0">
                <a:solidFill>
                  <a:schemeClr val="tx1">
                    <a:lumMod val="75000"/>
                    <a:lumOff val="25000"/>
                  </a:schemeClr>
                </a:solidFill>
              </a:rPr>
              <a:t> von </a:t>
            </a:r>
            <a:r>
              <a:rPr lang="en-US" sz="1400" b="1" dirty="0" err="1">
                <a:solidFill>
                  <a:schemeClr val="tx1">
                    <a:lumMod val="75000"/>
                    <a:lumOff val="25000"/>
                  </a:schemeClr>
                </a:solidFill>
              </a:rPr>
              <a:t>drei</a:t>
            </a:r>
            <a:r>
              <a:rPr lang="en-US" sz="1400" b="1" dirty="0">
                <a:solidFill>
                  <a:schemeClr val="tx1">
                    <a:lumMod val="75000"/>
                    <a:lumOff val="25000"/>
                  </a:schemeClr>
                </a:solidFill>
              </a:rPr>
              <a:t> </a:t>
            </a:r>
            <a:r>
              <a:rPr lang="en-US" sz="1400" b="1" dirty="0" err="1">
                <a:solidFill>
                  <a:schemeClr val="tx1">
                    <a:lumMod val="75000"/>
                    <a:lumOff val="25000"/>
                  </a:schemeClr>
                </a:solidFill>
              </a:rPr>
              <a:t>konkreten</a:t>
            </a:r>
            <a:r>
              <a:rPr lang="en-US" sz="1400" b="1" dirty="0">
                <a:solidFill>
                  <a:schemeClr val="tx1">
                    <a:lumMod val="75000"/>
                    <a:lumOff val="25000"/>
                  </a:schemeClr>
                </a:solidFill>
              </a:rPr>
              <a:t> </a:t>
            </a:r>
            <a:r>
              <a:rPr lang="en-US" sz="1400" b="1" dirty="0" err="1">
                <a:solidFill>
                  <a:schemeClr val="tx1">
                    <a:lumMod val="75000"/>
                    <a:lumOff val="25000"/>
                  </a:schemeClr>
                </a:solidFill>
              </a:rPr>
              <a:t>Beispielen</a:t>
            </a:r>
            <a:r>
              <a:rPr lang="en-US" sz="1400" b="1" dirty="0">
                <a:solidFill>
                  <a:schemeClr val="tx1">
                    <a:lumMod val="75000"/>
                    <a:lumOff val="25000"/>
                  </a:schemeClr>
                </a:solidFill>
              </a:rPr>
              <a:t>!</a:t>
            </a:r>
          </a:p>
          <a:p>
            <a:pPr>
              <a:lnSpc>
                <a:spcPct val="120000"/>
              </a:lnSpc>
              <a:spcBef>
                <a:spcPts val="1000"/>
              </a:spcBef>
              <a:buClr>
                <a:schemeClr val="accent1"/>
              </a:buClr>
              <a:buSzPct val="80000"/>
            </a:pPr>
            <a:r>
              <a:rPr lang="en-US" sz="1400" dirty="0" err="1">
                <a:solidFill>
                  <a:schemeClr val="tx1">
                    <a:lumMod val="75000"/>
                    <a:lumOff val="25000"/>
                  </a:schemeClr>
                </a:solidFill>
              </a:rPr>
              <a:t>Schlussfrage</a:t>
            </a:r>
            <a:r>
              <a:rPr lang="en-US" sz="1400" dirty="0">
                <a:solidFill>
                  <a:schemeClr val="tx1">
                    <a:lumMod val="75000"/>
                    <a:lumOff val="25000"/>
                  </a:schemeClr>
                </a:solidFill>
              </a:rPr>
              <a:t>: </a:t>
            </a:r>
            <a:r>
              <a:rPr lang="en-US" sz="1400" b="1" dirty="0">
                <a:solidFill>
                  <a:schemeClr val="tx1">
                    <a:lumMod val="75000"/>
                    <a:lumOff val="25000"/>
                  </a:schemeClr>
                </a:solidFill>
              </a:rPr>
              <a:t>6.1.</a:t>
            </a:r>
            <a:r>
              <a:rPr lang="en-US" sz="1400" dirty="0">
                <a:solidFill>
                  <a:schemeClr val="tx1">
                    <a:lumMod val="75000"/>
                    <a:lumOff val="25000"/>
                  </a:schemeClr>
                </a:solidFill>
              </a:rPr>
              <a:t> </a:t>
            </a:r>
            <a:r>
              <a:rPr lang="en-US" sz="1400" b="1" dirty="0" err="1">
                <a:solidFill>
                  <a:schemeClr val="tx1">
                    <a:lumMod val="75000"/>
                    <a:lumOff val="25000"/>
                  </a:schemeClr>
                </a:solidFill>
              </a:rPr>
              <a:t>Welche</a:t>
            </a:r>
            <a:r>
              <a:rPr lang="en-US" sz="1400" b="1" dirty="0">
                <a:solidFill>
                  <a:schemeClr val="tx1">
                    <a:lumMod val="75000"/>
                    <a:lumOff val="25000"/>
                  </a:schemeClr>
                </a:solidFill>
              </a:rPr>
              <a:t> </a:t>
            </a:r>
            <a:r>
              <a:rPr lang="en-US" sz="1400" b="1" dirty="0" err="1">
                <a:solidFill>
                  <a:schemeClr val="tx1">
                    <a:lumMod val="75000"/>
                    <a:lumOff val="25000"/>
                  </a:schemeClr>
                </a:solidFill>
              </a:rPr>
              <a:t>Erkenntnis</a:t>
            </a:r>
            <a:r>
              <a:rPr lang="en-US" sz="1400" b="1" dirty="0">
                <a:solidFill>
                  <a:schemeClr val="tx1">
                    <a:lumMod val="75000"/>
                    <a:lumOff val="25000"/>
                  </a:schemeClr>
                </a:solidFill>
              </a:rPr>
              <a:t> </a:t>
            </a:r>
            <a:r>
              <a:rPr lang="en-US" sz="1400" b="1" dirty="0" err="1">
                <a:solidFill>
                  <a:schemeClr val="tx1">
                    <a:lumMod val="75000"/>
                    <a:lumOff val="25000"/>
                  </a:schemeClr>
                </a:solidFill>
              </a:rPr>
              <a:t>ziehen</a:t>
            </a:r>
            <a:r>
              <a:rPr lang="en-US" sz="1400" b="1" dirty="0">
                <a:solidFill>
                  <a:schemeClr val="tx1">
                    <a:lumMod val="75000"/>
                    <a:lumOff val="25000"/>
                  </a:schemeClr>
                </a:solidFill>
              </a:rPr>
              <a:t> Sie </a:t>
            </a:r>
            <a:r>
              <a:rPr lang="en-US" sz="1400" b="1" dirty="0" err="1">
                <a:solidFill>
                  <a:schemeClr val="tx1">
                    <a:lumMod val="75000"/>
                    <a:lumOff val="25000"/>
                  </a:schemeClr>
                </a:solidFill>
              </a:rPr>
              <a:t>aus</a:t>
            </a:r>
            <a:r>
              <a:rPr lang="en-US" sz="1400" b="1" dirty="0">
                <a:solidFill>
                  <a:schemeClr val="tx1">
                    <a:lumMod val="75000"/>
                    <a:lumOff val="25000"/>
                  </a:schemeClr>
                </a:solidFill>
              </a:rPr>
              <a:t> dem </a:t>
            </a:r>
            <a:r>
              <a:rPr lang="en-US" sz="1400" b="1" dirty="0" err="1">
                <a:solidFill>
                  <a:schemeClr val="tx1">
                    <a:lumMod val="75000"/>
                    <a:lumOff val="25000"/>
                  </a:schemeClr>
                </a:solidFill>
              </a:rPr>
              <a:t>Inhalt</a:t>
            </a:r>
            <a:r>
              <a:rPr lang="en-US" sz="1400" b="1" dirty="0">
                <a:solidFill>
                  <a:schemeClr val="tx1">
                    <a:lumMod val="75000"/>
                    <a:lumOff val="25000"/>
                  </a:schemeClr>
                </a:solidFill>
              </a:rPr>
              <a:t> des </a:t>
            </a:r>
            <a:r>
              <a:rPr lang="en-US" sz="1400" b="1" dirty="0" err="1">
                <a:solidFill>
                  <a:schemeClr val="tx1">
                    <a:lumMod val="75000"/>
                    <a:lumOff val="25000"/>
                  </a:schemeClr>
                </a:solidFill>
              </a:rPr>
              <a:t>Artikels</a:t>
            </a:r>
            <a:r>
              <a:rPr lang="en-US" sz="1400" b="1" dirty="0">
                <a:solidFill>
                  <a:schemeClr val="tx1">
                    <a:lumMod val="75000"/>
                    <a:lumOff val="25000"/>
                  </a:schemeClr>
                </a:solidFill>
              </a:rPr>
              <a:t> </a:t>
            </a:r>
            <a:r>
              <a:rPr lang="en-US" sz="1400" b="1" dirty="0" err="1">
                <a:solidFill>
                  <a:schemeClr val="tx1">
                    <a:lumMod val="75000"/>
                    <a:lumOff val="25000"/>
                  </a:schemeClr>
                </a:solidFill>
              </a:rPr>
              <a:t>für</a:t>
            </a:r>
            <a:r>
              <a:rPr lang="en-US" sz="1400" b="1" dirty="0">
                <a:solidFill>
                  <a:schemeClr val="tx1">
                    <a:lumMod val="75000"/>
                    <a:lumOff val="25000"/>
                  </a:schemeClr>
                </a:solidFill>
              </a:rPr>
              <a:t> </a:t>
            </a:r>
            <a:r>
              <a:rPr lang="en-US" sz="1400" b="1" dirty="0" err="1">
                <a:solidFill>
                  <a:schemeClr val="tx1">
                    <a:lumMod val="75000"/>
                    <a:lumOff val="25000"/>
                  </a:schemeClr>
                </a:solidFill>
              </a:rPr>
              <a:t>Ihre</a:t>
            </a:r>
            <a:r>
              <a:rPr lang="en-US" sz="1400" b="1" dirty="0">
                <a:solidFill>
                  <a:schemeClr val="tx1">
                    <a:lumMod val="75000"/>
                    <a:lumOff val="25000"/>
                  </a:schemeClr>
                </a:solidFill>
              </a:rPr>
              <a:t> </a:t>
            </a:r>
            <a:r>
              <a:rPr lang="en-US" sz="1400" b="1" dirty="0" err="1">
                <a:solidFill>
                  <a:schemeClr val="tx1">
                    <a:lumMod val="75000"/>
                    <a:lumOff val="25000"/>
                  </a:schemeClr>
                </a:solidFill>
              </a:rPr>
              <a:t>unterrichtliche</a:t>
            </a:r>
            <a:r>
              <a:rPr lang="en-US" sz="1400" b="1" dirty="0">
                <a:solidFill>
                  <a:schemeClr val="tx1">
                    <a:lumMod val="75000"/>
                    <a:lumOff val="25000"/>
                  </a:schemeClr>
                </a:solidFill>
              </a:rPr>
              <a:t> </a:t>
            </a:r>
            <a:r>
              <a:rPr lang="en-US" sz="1400" b="1" dirty="0" err="1">
                <a:solidFill>
                  <a:schemeClr val="tx1">
                    <a:lumMod val="75000"/>
                    <a:lumOff val="25000"/>
                  </a:schemeClr>
                </a:solidFill>
              </a:rPr>
              <a:t>Tätigkeit</a:t>
            </a:r>
            <a:r>
              <a:rPr lang="en-US" sz="1400" b="1" dirty="0">
                <a:solidFill>
                  <a:schemeClr val="tx1">
                    <a:lumMod val="75000"/>
                    <a:lumOff val="25000"/>
                  </a:schemeClr>
                </a:solidFill>
              </a:rPr>
              <a:t>? </a:t>
            </a:r>
          </a:p>
        </p:txBody>
      </p:sp>
      <p:sp>
        <p:nvSpPr>
          <p:cNvPr id="5" name="Fußzeilenplatzhalter 3">
            <a:extLst>
              <a:ext uri="{FF2B5EF4-FFF2-40B4-BE49-F238E27FC236}">
                <a16:creationId xmlns:a16="http://schemas.microsoft.com/office/drawing/2014/main" id="{DD892C53-2FD9-6D41-B7DD-2AE99722BC26}"/>
              </a:ext>
            </a:extLst>
          </p:cNvPr>
          <p:cNvSpPr>
            <a:spLocks noGrp="1"/>
          </p:cNvSpPr>
          <p:nvPr>
            <p:ph type="ftr" sz="quarter" idx="11"/>
          </p:nvPr>
        </p:nvSpPr>
        <p:spPr>
          <a:xfrm>
            <a:off x="7844369" y="113096"/>
            <a:ext cx="5146417" cy="365125"/>
          </a:xfrm>
        </p:spPr>
        <p:txBody>
          <a:bodyPr vert="horz" lIns="91440" tIns="45720" rIns="91440" bIns="45720" rtlCol="0" anchor="ctr">
            <a:normAutofit/>
          </a:bodyPr>
          <a:lstStyle/>
          <a:p>
            <a:pPr algn="l">
              <a:spcAft>
                <a:spcPts val="600"/>
              </a:spcAft>
            </a:pPr>
            <a:r>
              <a:rPr lang="en-US" sz="1050" kern="1200" dirty="0">
                <a:solidFill>
                  <a:schemeClr val="tx1">
                    <a:lumMod val="75000"/>
                    <a:lumOff val="25000"/>
                  </a:schemeClr>
                </a:solidFill>
                <a:latin typeface="+mn-lt"/>
                <a:ea typeface="+mn-ea"/>
                <a:cs typeface="+mn-cs"/>
              </a:rPr>
              <a:t>LV </a:t>
            </a:r>
            <a:r>
              <a:rPr lang="en-US" sz="1050" kern="1200" dirty="0" err="1">
                <a:solidFill>
                  <a:schemeClr val="tx1">
                    <a:lumMod val="75000"/>
                    <a:lumOff val="25000"/>
                  </a:schemeClr>
                </a:solidFill>
                <a:latin typeface="+mn-lt"/>
                <a:ea typeface="+mn-ea"/>
                <a:cs typeface="+mn-cs"/>
              </a:rPr>
              <a:t>Grundlagen</a:t>
            </a:r>
            <a:r>
              <a:rPr lang="en-US" sz="1050" kern="1200" dirty="0">
                <a:solidFill>
                  <a:schemeClr val="tx1">
                    <a:lumMod val="75000"/>
                    <a:lumOff val="25000"/>
                  </a:schemeClr>
                </a:solidFill>
                <a:latin typeface="+mn-lt"/>
                <a:ea typeface="+mn-ea"/>
                <a:cs typeface="+mn-cs"/>
              </a:rPr>
              <a:t> </a:t>
            </a:r>
            <a:r>
              <a:rPr lang="en-US" sz="1050" kern="1200" dirty="0" err="1">
                <a:solidFill>
                  <a:schemeClr val="tx1">
                    <a:lumMod val="75000"/>
                    <a:lumOff val="25000"/>
                  </a:schemeClr>
                </a:solidFill>
                <a:latin typeface="+mn-lt"/>
                <a:ea typeface="+mn-ea"/>
                <a:cs typeface="+mn-cs"/>
              </a:rPr>
              <a:t>pädagogischer</a:t>
            </a:r>
            <a:r>
              <a:rPr lang="en-US" sz="1050" kern="1200" dirty="0">
                <a:solidFill>
                  <a:schemeClr val="tx1">
                    <a:lumMod val="75000"/>
                    <a:lumOff val="25000"/>
                  </a:schemeClr>
                </a:solidFill>
                <a:latin typeface="+mn-lt"/>
                <a:ea typeface="+mn-ea"/>
                <a:cs typeface="+mn-cs"/>
              </a:rPr>
              <a:t> </a:t>
            </a:r>
            <a:r>
              <a:rPr lang="en-US" sz="1050" kern="1200" dirty="0" err="1">
                <a:solidFill>
                  <a:schemeClr val="tx1">
                    <a:lumMod val="75000"/>
                    <a:lumOff val="25000"/>
                  </a:schemeClr>
                </a:solidFill>
                <a:latin typeface="+mn-lt"/>
                <a:ea typeface="+mn-ea"/>
                <a:cs typeface="+mn-cs"/>
              </a:rPr>
              <a:t>Professionalisierung</a:t>
            </a:r>
            <a:r>
              <a:rPr lang="en-US" sz="1050" kern="1200" dirty="0">
                <a:solidFill>
                  <a:schemeClr val="tx1">
                    <a:lumMod val="75000"/>
                    <a:lumOff val="25000"/>
                  </a:schemeClr>
                </a:solidFill>
                <a:latin typeface="+mn-lt"/>
                <a:ea typeface="+mn-ea"/>
                <a:cs typeface="+mn-cs"/>
              </a:rPr>
              <a:t> | Wobak | WS 2024/25</a:t>
            </a:r>
          </a:p>
        </p:txBody>
      </p:sp>
    </p:spTree>
    <p:extLst>
      <p:ext uri="{BB962C8B-B14F-4D97-AF65-F5344CB8AC3E}">
        <p14:creationId xmlns:p14="http://schemas.microsoft.com/office/powerpoint/2010/main" val="110255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5065" y="1463040"/>
            <a:ext cx="3796306" cy="2690949"/>
          </a:xfrm>
        </p:spPr>
        <p:txBody>
          <a:bodyPr anchor="t">
            <a:normAutofit/>
          </a:bodyPr>
          <a:lstStyle/>
          <a:p>
            <a:r>
              <a:rPr lang="de-DE" sz="4800" dirty="0"/>
              <a:t>Allgemeine Gedanken </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5656218" y="1463039"/>
            <a:ext cx="5890717" cy="4300447"/>
          </a:xfrm>
        </p:spPr>
        <p:txBody>
          <a:bodyPr anchor="t">
            <a:normAutofit/>
          </a:bodyPr>
          <a:lstStyle/>
          <a:p>
            <a:r>
              <a:rPr lang="de-DE" sz="2000" dirty="0">
                <a:solidFill>
                  <a:schemeClr val="tx1">
                    <a:lumMod val="65000"/>
                    <a:lumOff val="35000"/>
                  </a:schemeClr>
                </a:solidFill>
              </a:rPr>
              <a:t>Unterrichten ist ein Teil des Jobs von </a:t>
            </a:r>
            <a:r>
              <a:rPr lang="de-DE" sz="2000" dirty="0" err="1">
                <a:solidFill>
                  <a:schemeClr val="tx1">
                    <a:lumMod val="65000"/>
                    <a:lumOff val="35000"/>
                  </a:schemeClr>
                </a:solidFill>
              </a:rPr>
              <a:t>Lehrer:innen</a:t>
            </a:r>
            <a:r>
              <a:rPr lang="de-DE" sz="2000" dirty="0">
                <a:solidFill>
                  <a:schemeClr val="tx1">
                    <a:lumMod val="65000"/>
                    <a:lumOff val="35000"/>
                  </a:schemeClr>
                </a:solidFill>
              </a:rPr>
              <a:t>.</a:t>
            </a:r>
          </a:p>
          <a:p>
            <a:pPr>
              <a:lnSpc>
                <a:spcPct val="160000"/>
              </a:lnSpc>
            </a:pPr>
            <a:r>
              <a:rPr lang="de-DE" sz="2000" dirty="0">
                <a:solidFill>
                  <a:schemeClr val="tx1">
                    <a:lumMod val="65000"/>
                    <a:lumOff val="35000"/>
                  </a:schemeClr>
                </a:solidFill>
              </a:rPr>
              <a:t>Von </a:t>
            </a:r>
            <a:r>
              <a:rPr lang="de-DE" sz="2000" dirty="0" err="1">
                <a:solidFill>
                  <a:schemeClr val="tx1">
                    <a:lumMod val="65000"/>
                    <a:lumOff val="35000"/>
                  </a:schemeClr>
                </a:solidFill>
              </a:rPr>
              <a:t>Lehrer:innen</a:t>
            </a:r>
            <a:r>
              <a:rPr lang="de-DE" sz="2000" dirty="0">
                <a:solidFill>
                  <a:schemeClr val="tx1">
                    <a:lumMod val="65000"/>
                    <a:lumOff val="35000"/>
                  </a:schemeClr>
                </a:solidFill>
              </a:rPr>
              <a:t> wird ein hohes Maß an Dynamik gefordert.</a:t>
            </a:r>
          </a:p>
          <a:p>
            <a:endParaRPr lang="de-DE" sz="2000" dirty="0">
              <a:solidFill>
                <a:schemeClr val="tx1">
                  <a:lumMod val="75000"/>
                  <a:lumOff val="25000"/>
                </a:schemeClr>
              </a:solidFill>
            </a:endParaRPr>
          </a:p>
        </p:txBody>
      </p:sp>
      <p:sp>
        <p:nvSpPr>
          <p:cNvPr id="5" name="Fußzeilenplatzhalter 3">
            <a:extLst>
              <a:ext uri="{FF2B5EF4-FFF2-40B4-BE49-F238E27FC236}">
                <a16:creationId xmlns:a16="http://schemas.microsoft.com/office/drawing/2014/main" id="{4B424401-9FEB-90AA-1A55-C131CD14A474}"/>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119075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Inhaltsplatzhalter 5">
            <a:extLst>
              <a:ext uri="{FF2B5EF4-FFF2-40B4-BE49-F238E27FC236}">
                <a16:creationId xmlns:a16="http://schemas.microsoft.com/office/drawing/2014/main" id="{E1331588-6C43-4B6D-8E57-4B1E1B19830F}"/>
              </a:ext>
            </a:extLst>
          </p:cNvPr>
          <p:cNvGraphicFramePr>
            <a:graphicFrameLocks noGrp="1"/>
          </p:cNvGraphicFramePr>
          <p:nvPr>
            <p:ph idx="1"/>
            <p:extLst>
              <p:ext uri="{D42A27DB-BD31-4B8C-83A1-F6EECF244321}">
                <p14:modId xmlns:p14="http://schemas.microsoft.com/office/powerpoint/2010/main" val="2972414637"/>
              </p:ext>
            </p:extLst>
          </p:nvPr>
        </p:nvGraphicFramePr>
        <p:xfrm>
          <a:off x="-780392" y="1941155"/>
          <a:ext cx="7580586"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hteck 3">
            <a:extLst>
              <a:ext uri="{FF2B5EF4-FFF2-40B4-BE49-F238E27FC236}">
                <a16:creationId xmlns:a16="http://schemas.microsoft.com/office/drawing/2014/main" id="{6330F32B-9A8F-ADE9-7BD4-C7FCBE63F391}"/>
              </a:ext>
            </a:extLst>
          </p:cNvPr>
          <p:cNvSpPr/>
          <p:nvPr/>
        </p:nvSpPr>
        <p:spPr>
          <a:xfrm>
            <a:off x="0" y="347651"/>
            <a:ext cx="12192000" cy="1029204"/>
          </a:xfrm>
          <a:prstGeom prst="rect">
            <a:avLst/>
          </a:prstGeom>
          <a:solidFill>
            <a:srgbClr val="FFC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t>Die Säulen des Lehrberufs </a:t>
            </a:r>
          </a:p>
        </p:txBody>
      </p:sp>
      <p:sp>
        <p:nvSpPr>
          <p:cNvPr id="9" name="Titel 8">
            <a:extLst>
              <a:ext uri="{FF2B5EF4-FFF2-40B4-BE49-F238E27FC236}">
                <a16:creationId xmlns:a16="http://schemas.microsoft.com/office/drawing/2014/main" id="{EE634F71-7380-0752-DDAE-683EC5EFAA72}"/>
              </a:ext>
            </a:extLst>
          </p:cNvPr>
          <p:cNvSpPr>
            <a:spLocks noGrp="1"/>
          </p:cNvSpPr>
          <p:nvPr>
            <p:ph type="title"/>
          </p:nvPr>
        </p:nvSpPr>
        <p:spPr>
          <a:xfrm>
            <a:off x="638503" y="347651"/>
            <a:ext cx="10515600" cy="1325563"/>
          </a:xfrm>
        </p:spPr>
        <p:txBody>
          <a:bodyPr/>
          <a:lstStyle/>
          <a:p>
            <a:r>
              <a:rPr lang="de-DE" dirty="0"/>
              <a:t> </a:t>
            </a:r>
          </a:p>
        </p:txBody>
      </p:sp>
      <p:grpSp>
        <p:nvGrpSpPr>
          <p:cNvPr id="2" name="Gruppieren 1">
            <a:extLst>
              <a:ext uri="{FF2B5EF4-FFF2-40B4-BE49-F238E27FC236}">
                <a16:creationId xmlns:a16="http://schemas.microsoft.com/office/drawing/2014/main" id="{12D75A22-319E-5061-AA1F-32F6433D89F4}"/>
              </a:ext>
            </a:extLst>
          </p:cNvPr>
          <p:cNvGrpSpPr/>
          <p:nvPr/>
        </p:nvGrpSpPr>
        <p:grpSpPr>
          <a:xfrm>
            <a:off x="8411481" y="2271756"/>
            <a:ext cx="1697492" cy="1697492"/>
            <a:chOff x="5323088" y="413491"/>
            <a:chExt cx="1697492" cy="1697492"/>
          </a:xfrm>
          <a:solidFill>
            <a:schemeClr val="accent2">
              <a:lumMod val="60000"/>
              <a:lumOff val="40000"/>
            </a:schemeClr>
          </a:solidFill>
        </p:grpSpPr>
        <p:sp>
          <p:nvSpPr>
            <p:cNvPr id="3" name="Abgerundetes Rechteck 2">
              <a:extLst>
                <a:ext uri="{FF2B5EF4-FFF2-40B4-BE49-F238E27FC236}">
                  <a16:creationId xmlns:a16="http://schemas.microsoft.com/office/drawing/2014/main" id="{C1DBEB3D-3195-D512-B35C-4F389B78B57C}"/>
                </a:ext>
              </a:extLst>
            </p:cNvPr>
            <p:cNvSpPr/>
            <p:nvPr/>
          </p:nvSpPr>
          <p:spPr>
            <a:xfrm>
              <a:off x="5323088" y="413491"/>
              <a:ext cx="1697492" cy="1697492"/>
            </a:xfrm>
            <a:prstGeom prst="roundRect">
              <a:avLst/>
            </a:prstGeom>
            <a:grp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a:lstStyle/>
            <a:p>
              <a:endParaRPr lang="de-DE"/>
            </a:p>
          </p:txBody>
        </p:sp>
        <p:sp>
          <p:nvSpPr>
            <p:cNvPr id="5" name="Abgerundetes Rechteck 4">
              <a:extLst>
                <a:ext uri="{FF2B5EF4-FFF2-40B4-BE49-F238E27FC236}">
                  <a16:creationId xmlns:a16="http://schemas.microsoft.com/office/drawing/2014/main" id="{DCA6AF4C-4AFF-E6A5-2FC5-7715CEBAA7F8}"/>
                </a:ext>
              </a:extLst>
            </p:cNvPr>
            <p:cNvSpPr txBox="1"/>
            <p:nvPr/>
          </p:nvSpPr>
          <p:spPr>
            <a:xfrm>
              <a:off x="5405953" y="496356"/>
              <a:ext cx="1531762" cy="15317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Professions-kompetenz</a:t>
              </a:r>
            </a:p>
          </p:txBody>
        </p:sp>
      </p:grpSp>
      <p:grpSp>
        <p:nvGrpSpPr>
          <p:cNvPr id="7" name="Gruppieren 6">
            <a:extLst>
              <a:ext uri="{FF2B5EF4-FFF2-40B4-BE49-F238E27FC236}">
                <a16:creationId xmlns:a16="http://schemas.microsoft.com/office/drawing/2014/main" id="{93E8D387-1E37-0BE6-4F22-DFB9DD290405}"/>
              </a:ext>
            </a:extLst>
          </p:cNvPr>
          <p:cNvGrpSpPr/>
          <p:nvPr/>
        </p:nvGrpSpPr>
        <p:grpSpPr>
          <a:xfrm>
            <a:off x="8423366" y="4133384"/>
            <a:ext cx="1697492" cy="1697492"/>
            <a:chOff x="5323088" y="413491"/>
            <a:chExt cx="1697492" cy="1697492"/>
          </a:xfrm>
          <a:solidFill>
            <a:schemeClr val="accent5">
              <a:lumMod val="75000"/>
            </a:schemeClr>
          </a:solidFill>
        </p:grpSpPr>
        <p:sp>
          <p:nvSpPr>
            <p:cNvPr id="8" name="Abgerundetes Rechteck 7">
              <a:extLst>
                <a:ext uri="{FF2B5EF4-FFF2-40B4-BE49-F238E27FC236}">
                  <a16:creationId xmlns:a16="http://schemas.microsoft.com/office/drawing/2014/main" id="{DA90A110-EE6D-925E-3278-678B0DE1987B}"/>
                </a:ext>
              </a:extLst>
            </p:cNvPr>
            <p:cNvSpPr/>
            <p:nvPr/>
          </p:nvSpPr>
          <p:spPr>
            <a:xfrm>
              <a:off x="5323088" y="413491"/>
              <a:ext cx="1697492" cy="1697492"/>
            </a:xfrm>
            <a:prstGeom prst="roundRect">
              <a:avLst/>
            </a:prstGeom>
            <a:grp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E177E05E-2D60-690A-EF90-13EE81A6C807}"/>
                </a:ext>
              </a:extLst>
            </p:cNvPr>
            <p:cNvSpPr txBox="1"/>
            <p:nvPr/>
          </p:nvSpPr>
          <p:spPr>
            <a:xfrm>
              <a:off x="5405953" y="496356"/>
              <a:ext cx="1531762" cy="15317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Alltagstauglichkeit</a:t>
              </a:r>
            </a:p>
          </p:txBody>
        </p:sp>
      </p:grpSp>
      <p:sp>
        <p:nvSpPr>
          <p:cNvPr id="12" name="Plus 11">
            <a:extLst>
              <a:ext uri="{FF2B5EF4-FFF2-40B4-BE49-F238E27FC236}">
                <a16:creationId xmlns:a16="http://schemas.microsoft.com/office/drawing/2014/main" id="{C2B79978-A8E3-7621-F62F-70F29EF1E9E9}"/>
              </a:ext>
            </a:extLst>
          </p:cNvPr>
          <p:cNvSpPr/>
          <p:nvPr/>
        </p:nvSpPr>
        <p:spPr>
          <a:xfrm>
            <a:off x="6094475" y="3726104"/>
            <a:ext cx="1177159" cy="948376"/>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ußzeilenplatzhalter 3">
            <a:extLst>
              <a:ext uri="{FF2B5EF4-FFF2-40B4-BE49-F238E27FC236}">
                <a16:creationId xmlns:a16="http://schemas.microsoft.com/office/drawing/2014/main" id="{A5F1C9BE-D6E6-DA29-4E30-421D5D10FB56}"/>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7089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0B136-C9E5-0C44-8757-853594527765}"/>
              </a:ext>
            </a:extLst>
          </p:cNvPr>
          <p:cNvSpPr>
            <a:spLocks noGrp="1"/>
          </p:cNvSpPr>
          <p:nvPr>
            <p:ph type="title"/>
          </p:nvPr>
        </p:nvSpPr>
        <p:spPr>
          <a:xfrm>
            <a:off x="6079975" y="2586738"/>
            <a:ext cx="5627213" cy="1538130"/>
          </a:xfrm>
        </p:spPr>
        <p:txBody>
          <a:bodyPr vert="horz" lIns="91440" tIns="45720" rIns="91440" bIns="45720" rtlCol="0" anchor="ctr">
            <a:normAutofit/>
          </a:bodyPr>
          <a:lstStyle/>
          <a:p>
            <a:r>
              <a:rPr lang="en-US" sz="3600" b="1" kern="1200" dirty="0" err="1">
                <a:solidFill>
                  <a:srgbClr val="FFC000"/>
                </a:solidFill>
                <a:latin typeface="+mj-lt"/>
                <a:ea typeface="+mj-ea"/>
                <a:cs typeface="+mj-cs"/>
              </a:rPr>
              <a:t>Lehrer:innenpersönlichkeit</a:t>
            </a:r>
            <a:endParaRPr lang="en-US" sz="3600" b="1" kern="1200" dirty="0">
              <a:solidFill>
                <a:srgbClr val="FFC000"/>
              </a:solidFill>
              <a:latin typeface="+mj-lt"/>
              <a:ea typeface="+mj-ea"/>
              <a:cs typeface="+mj-cs"/>
            </a:endParaRPr>
          </a:p>
        </p:txBody>
      </p:sp>
      <p:sp>
        <p:nvSpPr>
          <p:cNvPr id="1054"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de-DE"/>
          </a:p>
        </p:txBody>
      </p:sp>
      <p:pic>
        <p:nvPicPr>
          <p:cNvPr id="1028" name="Picture 4">
            <a:extLst>
              <a:ext uri="{FF2B5EF4-FFF2-40B4-BE49-F238E27FC236}">
                <a16:creationId xmlns:a16="http://schemas.microsoft.com/office/drawing/2014/main" id="{47A3F515-1506-3F76-1A8E-B1B6232637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5189" y="1662607"/>
            <a:ext cx="2799745" cy="3490350"/>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3">
            <a:extLst>
              <a:ext uri="{FF2B5EF4-FFF2-40B4-BE49-F238E27FC236}">
                <a16:creationId xmlns:a16="http://schemas.microsoft.com/office/drawing/2014/main" id="{1149B26C-19B0-A4C5-D782-B4F2BFADEF2B}"/>
              </a:ext>
            </a:extLst>
          </p:cNvPr>
          <p:cNvSpPr>
            <a:spLocks noGrp="1"/>
          </p:cNvSpPr>
          <p:nvPr>
            <p:ph idx="1"/>
          </p:nvPr>
        </p:nvSpPr>
        <p:spPr>
          <a:xfrm>
            <a:off x="6112026" y="3843275"/>
            <a:ext cx="5383652" cy="1538130"/>
          </a:xfrm>
        </p:spPr>
        <p:txBody>
          <a:bodyPr vert="horz" lIns="91440" tIns="45720" rIns="91440" bIns="45720" rtlCol="0">
            <a:normAutofit/>
          </a:bodyPr>
          <a:lstStyle/>
          <a:p>
            <a:pPr marL="0" indent="0">
              <a:buNone/>
            </a:pPr>
            <a:r>
              <a:rPr lang="de-AT" sz="2400" dirty="0">
                <a:solidFill>
                  <a:schemeClr val="tx1">
                    <a:lumMod val="75000"/>
                    <a:lumOff val="25000"/>
                  </a:schemeClr>
                </a:solidFill>
              </a:rPr>
              <a:t>Mayr, J. (2016): Lehrerpersönlichkeit. </a:t>
            </a:r>
            <a:br>
              <a:rPr lang="de-AT" sz="2400" dirty="0">
                <a:solidFill>
                  <a:schemeClr val="tx1">
                    <a:lumMod val="75000"/>
                    <a:lumOff val="25000"/>
                  </a:schemeClr>
                </a:solidFill>
              </a:rPr>
            </a:br>
            <a:r>
              <a:rPr lang="de-AT" sz="2400" dirty="0">
                <a:solidFill>
                  <a:schemeClr val="tx1">
                    <a:lumMod val="75000"/>
                    <a:lumOff val="25000"/>
                  </a:schemeClr>
                </a:solidFill>
              </a:rPr>
              <a:t>In: </a:t>
            </a:r>
            <a:r>
              <a:rPr lang="de-AT" sz="2400" dirty="0" err="1">
                <a:solidFill>
                  <a:schemeClr val="tx1">
                    <a:lumMod val="75000"/>
                    <a:lumOff val="25000"/>
                  </a:schemeClr>
                </a:solidFill>
              </a:rPr>
              <a:t>Rothland</a:t>
            </a:r>
            <a:r>
              <a:rPr lang="de-AT" sz="2400" dirty="0">
                <a:solidFill>
                  <a:schemeClr val="tx1">
                    <a:lumMod val="75000"/>
                    <a:lumOff val="25000"/>
                  </a:schemeClr>
                </a:solidFill>
              </a:rPr>
              <a:t>, M (</a:t>
            </a:r>
            <a:r>
              <a:rPr lang="de-AT" sz="2400" dirty="0" err="1">
                <a:solidFill>
                  <a:schemeClr val="tx1">
                    <a:lumMod val="75000"/>
                    <a:lumOff val="25000"/>
                  </a:schemeClr>
                </a:solidFill>
              </a:rPr>
              <a:t>Hrsg</a:t>
            </a:r>
            <a:r>
              <a:rPr lang="de-AT" sz="2400" dirty="0">
                <a:solidFill>
                  <a:schemeClr val="tx1">
                    <a:lumMod val="75000"/>
                    <a:lumOff val="25000"/>
                  </a:schemeClr>
                </a:solidFill>
              </a:rPr>
              <a:t>):  </a:t>
            </a:r>
            <a:r>
              <a:rPr lang="de-AT" sz="2400" i="1" dirty="0">
                <a:solidFill>
                  <a:schemeClr val="tx1">
                    <a:lumMod val="75000"/>
                    <a:lumOff val="25000"/>
                  </a:schemeClr>
                </a:solidFill>
              </a:rPr>
              <a:t>Beruf Lehrer/Lehrerin: Ein Studienbuch</a:t>
            </a:r>
            <a:r>
              <a:rPr lang="de-AT" sz="2400" dirty="0">
                <a:solidFill>
                  <a:schemeClr val="tx1">
                    <a:lumMod val="75000"/>
                    <a:lumOff val="25000"/>
                  </a:schemeClr>
                </a:solidFill>
              </a:rPr>
              <a:t>. Münster: Waxmann. S. 88-103</a:t>
            </a:r>
          </a:p>
          <a:p>
            <a:pPr marL="0" indent="0">
              <a:buNone/>
            </a:pPr>
            <a:endParaRPr lang="en-US" sz="2400" dirty="0"/>
          </a:p>
        </p:txBody>
      </p:sp>
      <p:sp>
        <p:nvSpPr>
          <p:cNvPr id="5" name="Textfeld 4">
            <a:extLst>
              <a:ext uri="{FF2B5EF4-FFF2-40B4-BE49-F238E27FC236}">
                <a16:creationId xmlns:a16="http://schemas.microsoft.com/office/drawing/2014/main" id="{53CCD834-B232-4F36-DBD6-0A017EC770B2}"/>
              </a:ext>
            </a:extLst>
          </p:cNvPr>
          <p:cNvSpPr txBox="1"/>
          <p:nvPr/>
        </p:nvSpPr>
        <p:spPr>
          <a:xfrm>
            <a:off x="1763023" y="5255172"/>
            <a:ext cx="2529982" cy="261610"/>
          </a:xfrm>
          <a:prstGeom prst="rect">
            <a:avLst/>
          </a:prstGeom>
          <a:noFill/>
        </p:spPr>
        <p:txBody>
          <a:bodyPr wrap="square" rtlCol="0">
            <a:spAutoFit/>
          </a:bodyPr>
          <a:lstStyle/>
          <a:p>
            <a:r>
              <a:rPr lang="de-DE" sz="1100" dirty="0">
                <a:solidFill>
                  <a:schemeClr val="tx1">
                    <a:lumMod val="75000"/>
                    <a:lumOff val="25000"/>
                  </a:schemeClr>
                </a:solidFill>
              </a:rPr>
              <a:t>Fotokennung: Gerhard Maurer</a:t>
            </a:r>
          </a:p>
        </p:txBody>
      </p:sp>
      <p:sp>
        <p:nvSpPr>
          <p:cNvPr id="6" name="Fußzeilenplatzhalter 3">
            <a:extLst>
              <a:ext uri="{FF2B5EF4-FFF2-40B4-BE49-F238E27FC236}">
                <a16:creationId xmlns:a16="http://schemas.microsoft.com/office/drawing/2014/main" id="{177B51D9-1B33-D570-14AF-01D420946AF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91528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A0B136-C9E5-0C44-8757-853594527765}"/>
              </a:ext>
            </a:extLst>
          </p:cNvPr>
          <p:cNvSpPr>
            <a:spLocks noGrp="1"/>
          </p:cNvSpPr>
          <p:nvPr>
            <p:ph type="title"/>
          </p:nvPr>
        </p:nvSpPr>
        <p:spPr>
          <a:xfrm>
            <a:off x="423948" y="1613262"/>
            <a:ext cx="4504312" cy="2690949"/>
          </a:xfrm>
        </p:spPr>
        <p:txBody>
          <a:bodyPr anchor="t">
            <a:normAutofit/>
          </a:bodyPr>
          <a:lstStyle/>
          <a:p>
            <a:r>
              <a:rPr lang="de-DE" sz="2800" dirty="0">
                <a:solidFill>
                  <a:schemeClr val="tx1">
                    <a:lumMod val="85000"/>
                    <a:lumOff val="15000"/>
                  </a:schemeClr>
                </a:solidFill>
              </a:rPr>
              <a:t>Fragen zur</a:t>
            </a:r>
            <a:br>
              <a:rPr lang="de-DE" sz="2800" dirty="0">
                <a:solidFill>
                  <a:schemeClr val="tx1">
                    <a:lumMod val="85000"/>
                    <a:lumOff val="15000"/>
                  </a:schemeClr>
                </a:solidFill>
              </a:rPr>
            </a:br>
            <a:r>
              <a:rPr lang="de-DE" sz="2800" dirty="0" err="1">
                <a:solidFill>
                  <a:schemeClr val="tx1">
                    <a:lumMod val="85000"/>
                    <a:lumOff val="15000"/>
                  </a:schemeClr>
                </a:solidFill>
              </a:rPr>
              <a:t>Lehrer:innenpersönlichkeit</a:t>
            </a:r>
            <a:endParaRPr lang="de-DE" sz="2800" dirty="0">
              <a:solidFill>
                <a:schemeClr val="tx1">
                  <a:lumMod val="85000"/>
                  <a:lumOff val="15000"/>
                </a:schemeClr>
              </a:solidFill>
            </a:endParaRPr>
          </a:p>
        </p:txBody>
      </p:sp>
      <p:grpSp>
        <p:nvGrpSpPr>
          <p:cNvPr id="21" name="Group 13">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2"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15">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6">
            <a:extLst>
              <a:ext uri="{FF2B5EF4-FFF2-40B4-BE49-F238E27FC236}">
                <a16:creationId xmlns:a16="http://schemas.microsoft.com/office/drawing/2014/main" id="{C8D6AD50-7E0E-A047-A2A1-B3138BC4E144}"/>
              </a:ext>
            </a:extLst>
          </p:cNvPr>
          <p:cNvSpPr>
            <a:spLocks noGrp="1" noChangeAspect="1" noChangeArrowheads="1"/>
          </p:cNvSpPr>
          <p:nvPr>
            <p:ph idx="1"/>
          </p:nvPr>
        </p:nvSpPr>
        <p:spPr bwMode="auto">
          <a:xfrm>
            <a:off x="5444162" y="1613262"/>
            <a:ext cx="5741884" cy="3288596"/>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t" anchorCtr="0" compatLnSpc="1">
            <a:prstTxWarp prst="textNoShape">
              <a:avLst/>
            </a:prstTxWarp>
            <a:noAutofit/>
          </a:bodyPr>
          <a:lstStyle/>
          <a:p>
            <a:pPr>
              <a:lnSpc>
                <a:spcPct val="100000"/>
              </a:lnSpc>
            </a:pPr>
            <a:r>
              <a:rPr lang="de-DE" sz="2000" dirty="0">
                <a:solidFill>
                  <a:schemeClr val="tx1">
                    <a:lumMod val="75000"/>
                    <a:lumOff val="25000"/>
                  </a:schemeClr>
                </a:solidFill>
              </a:rPr>
              <a:t>Ist die </a:t>
            </a:r>
            <a:r>
              <a:rPr lang="de-DE" sz="2000" i="1" dirty="0">
                <a:solidFill>
                  <a:schemeClr val="tx1">
                    <a:lumMod val="75000"/>
                    <a:lumOff val="25000"/>
                  </a:schemeClr>
                </a:solidFill>
              </a:rPr>
              <a:t>Persönlichkeit</a:t>
            </a:r>
            <a:r>
              <a:rPr lang="de-DE" sz="2000" dirty="0">
                <a:solidFill>
                  <a:schemeClr val="tx1">
                    <a:lumMod val="75000"/>
                    <a:lumOff val="25000"/>
                  </a:schemeClr>
                </a:solidFill>
              </a:rPr>
              <a:t> von Lehrpersonen ausschlaggebender Faktor für beruflichen Erfolg – oder sind fachliches, didaktisches und pädagogisches Wissen wichtiger?</a:t>
            </a:r>
            <a:br>
              <a:rPr lang="de-DE" sz="2000" dirty="0">
                <a:solidFill>
                  <a:schemeClr val="tx1">
                    <a:lumMod val="75000"/>
                    <a:lumOff val="25000"/>
                  </a:schemeClr>
                </a:solidFill>
              </a:rPr>
            </a:br>
            <a:endParaRPr lang="de-DE" sz="2000" dirty="0">
              <a:solidFill>
                <a:schemeClr val="tx1">
                  <a:lumMod val="75000"/>
                  <a:lumOff val="25000"/>
                </a:schemeClr>
              </a:solidFill>
            </a:endParaRPr>
          </a:p>
          <a:p>
            <a:pPr>
              <a:lnSpc>
                <a:spcPct val="100000"/>
              </a:lnSpc>
            </a:pPr>
            <a:r>
              <a:rPr lang="de-DE" sz="2000" dirty="0">
                <a:solidFill>
                  <a:schemeClr val="tx1">
                    <a:lumMod val="75000"/>
                    <a:lumOff val="25000"/>
                  </a:schemeClr>
                </a:solidFill>
              </a:rPr>
              <a:t>Sollte in der </a:t>
            </a:r>
            <a:r>
              <a:rPr lang="de-DE" sz="2000" dirty="0" err="1">
                <a:solidFill>
                  <a:schemeClr val="tx1">
                    <a:lumMod val="75000"/>
                    <a:lumOff val="25000"/>
                  </a:schemeClr>
                </a:solidFill>
              </a:rPr>
              <a:t>Lehrer:innenbildung</a:t>
            </a:r>
            <a:r>
              <a:rPr lang="de-DE" sz="2000" dirty="0">
                <a:solidFill>
                  <a:schemeClr val="tx1">
                    <a:lumMod val="75000"/>
                    <a:lumOff val="25000"/>
                  </a:schemeClr>
                </a:solidFill>
              </a:rPr>
              <a:t> Persönlichkeitsentwicklung von Studierenden und Lehrkräften priorisiert werden – oder wäre das ohnehin vergebens, da die Persönlichkeit Erwachsener kaum mehr verändert werden kann?</a:t>
            </a:r>
          </a:p>
          <a:p>
            <a:pPr marL="0" indent="0">
              <a:buNone/>
            </a:pPr>
            <a:endParaRPr lang="de-DE" sz="2000" dirty="0">
              <a:solidFill>
                <a:schemeClr val="tx1">
                  <a:lumMod val="85000"/>
                  <a:lumOff val="15000"/>
                </a:schemeClr>
              </a:solidFill>
            </a:endParaRPr>
          </a:p>
        </p:txBody>
      </p:sp>
      <p:sp>
        <p:nvSpPr>
          <p:cNvPr id="4" name="Fußzeilenplatzhalter 3">
            <a:extLst>
              <a:ext uri="{FF2B5EF4-FFF2-40B4-BE49-F238E27FC236}">
                <a16:creationId xmlns:a16="http://schemas.microsoft.com/office/drawing/2014/main" id="{0B2C7D3A-5332-515D-DC26-CCE3873BD9CF}"/>
              </a:ext>
            </a:extLst>
          </p:cNvPr>
          <p:cNvSpPr>
            <a:spLocks noGrp="1"/>
          </p:cNvSpPr>
          <p:nvPr>
            <p:ph type="ftr" sz="quarter" idx="11"/>
          </p:nvPr>
        </p:nvSpPr>
        <p:spPr>
          <a:xfrm>
            <a:off x="4038600" y="6492240"/>
            <a:ext cx="4114800" cy="365125"/>
          </a:xfrm>
        </p:spPr>
        <p:txBody>
          <a:bodyPr>
            <a:normAutofit/>
          </a:bodyPr>
          <a:lstStyle/>
          <a:p>
            <a:pPr>
              <a:lnSpc>
                <a:spcPct val="90000"/>
              </a:lnSpc>
              <a:spcAft>
                <a:spcPts val="600"/>
              </a:spcAft>
            </a:pPr>
            <a:r>
              <a:rPr lang="de-AT" sz="1000" dirty="0"/>
              <a:t>LV Grundlagen pädagogischer Professionalisierung | Wobak | WS 2024/25</a:t>
            </a:r>
          </a:p>
        </p:txBody>
      </p:sp>
    </p:spTree>
    <p:extLst>
      <p:ext uri="{BB962C8B-B14F-4D97-AF65-F5344CB8AC3E}">
        <p14:creationId xmlns:p14="http://schemas.microsoft.com/office/powerpoint/2010/main" val="243599041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5732</Words>
  <Application>Microsoft Macintosh PowerPoint</Application>
  <PresentationFormat>Breitbild</PresentationFormat>
  <Paragraphs>434</Paragraphs>
  <Slides>56</Slides>
  <Notes>56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56</vt:i4>
      </vt:variant>
    </vt:vector>
  </HeadingPairs>
  <TitlesOfParts>
    <vt:vector size="66" baseType="lpstr">
      <vt:lpstr>Dotum</vt:lpstr>
      <vt:lpstr>Arial</vt:lpstr>
      <vt:lpstr>Calibri</vt:lpstr>
      <vt:lpstr>Calibri Light</vt:lpstr>
      <vt:lpstr>Calisto MT</vt:lpstr>
      <vt:lpstr>Cambria Math</vt:lpstr>
      <vt:lpstr>Roboto</vt:lpstr>
      <vt:lpstr>Symbol</vt:lpstr>
      <vt:lpstr>Wingdings</vt:lpstr>
      <vt:lpstr>Office</vt:lpstr>
      <vt:lpstr>BWC00100PB | BWC01002PB Grundlagen pädagogischer Professionalisierung</vt:lpstr>
      <vt:lpstr>PowerPoint-Präsentation</vt:lpstr>
      <vt:lpstr>PowerPoint-Präsentation</vt:lpstr>
      <vt:lpstr>PowerPoint-Präsentation</vt:lpstr>
      <vt:lpstr>PowerPoint-Präsentation</vt:lpstr>
      <vt:lpstr>Allgemeine Gedanken </vt:lpstr>
      <vt:lpstr> </vt:lpstr>
      <vt:lpstr>Lehrer:innenpersönlichkeit</vt:lpstr>
      <vt:lpstr>Fragen zur Lehrer:innenpersönlichkeit</vt:lpstr>
      <vt:lpstr>Zum Begriff „Lehrerpersönlichkeit“</vt:lpstr>
      <vt:lpstr>The Big Five – das Fünf-Faktoren-Modell der Persönlichkeit</vt:lpstr>
      <vt:lpstr>The Big Six</vt:lpstr>
      <vt:lpstr>Persönlichkeit und Lehrer:innenlaufbahn</vt:lpstr>
      <vt:lpstr>Studien zu Personenmerkmalen und Bewährung in Studium und Beruf Beachtenswert</vt:lpstr>
      <vt:lpstr>Folgerungen für Lehramtsstudierende und Lehrkräfte</vt:lpstr>
      <vt:lpstr>Resümee</vt:lpstr>
      <vt:lpstr>PowerPoint-Präsentation</vt:lpstr>
      <vt:lpstr>PowerPoint-Präsentation</vt:lpstr>
      <vt:lpstr>PowerPoint-Präsentation</vt:lpstr>
      <vt:lpstr>PowerPoint-Präsentation</vt:lpstr>
      <vt:lpstr>PowerPoint-Präsentation</vt:lpstr>
      <vt:lpstr>PowerPoint-Präsentation</vt:lpstr>
      <vt:lpstr>Der strukturtheoretische Ansatz</vt:lpstr>
      <vt:lpstr>PowerPoint-Präsentation</vt:lpstr>
      <vt:lpstr>Der kompetenztheoretische Ansatz</vt:lpstr>
      <vt:lpstr>Der berufsbiographische Bestimmungsansatz</vt:lpstr>
      <vt:lpstr>PowerPoint-Präsentation</vt:lpstr>
      <vt:lpstr>New Public Management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Lehrperson als Evaluator:in</vt:lpstr>
      <vt:lpstr>Was wissen wir über gute Lehrer:innen?</vt:lpstr>
      <vt:lpstr>Lernen neu denken</vt:lpstr>
      <vt:lpstr>Fragen Sie sich das auch öfters?</vt:lpstr>
      <vt:lpstr>PowerPoint-Präsentation</vt:lpstr>
      <vt:lpstr>PowerPoint-Präsentation</vt:lpstr>
      <vt:lpstr>PowerPoint-Präsentation</vt:lpstr>
      <vt:lpstr>PowerPoint-Präsentation</vt:lpstr>
      <vt:lpstr>Bausteine einer neuen Lernkultur</vt:lpstr>
      <vt:lpstr>PowerPoint-Präsentation</vt:lpstr>
      <vt:lpstr>Schratz benennt 7 Spannungsfelder zwischen Bewahrung und Veränderung </vt:lpstr>
      <vt:lpstr>Schratz benennt 7 Spannungsfelder zwischen Bewahrung und Veränderung </vt:lpstr>
      <vt:lpstr>PowerPoint-Präsentation</vt:lpstr>
      <vt:lpstr>Schratz benennt 7 Spannungsfelder zwischen Bewahrung und Veränderung </vt:lpstr>
      <vt:lpstr>Schratz benennt 7 Spannungsfelder zwischen Bewahrung und Veränderung </vt:lpstr>
      <vt:lpstr>Schratz benennt 7 Spannungsfelder zwischen Bewahrung und Veränderung </vt:lpstr>
      <vt:lpstr>Schratz benennt 7 Spannungsfelder zwischen Bewahrung und Veränderung </vt:lpstr>
      <vt:lpstr>Schratz benennt 7 Spannungsfelder zwischen Bewahrung und Veränderung </vt:lpstr>
      <vt:lpstr>Aufgabenstellung zum positive Abschluss der Lehrveranstaltung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BWC00100PB | BWC01002PB Grundlagen pädagogischer Professionalisierung</dc:title>
  <dc:creator>Maria Wobak</dc:creator>
  <cp:lastModifiedBy>Wobak Maria</cp:lastModifiedBy>
  <cp:revision>29</cp:revision>
  <cp:lastPrinted>2022-01-27T13:05:52Z</cp:lastPrinted>
  <dcterms:created xsi:type="dcterms:W3CDTF">2021-01-15T07:33:16Z</dcterms:created>
  <dcterms:modified xsi:type="dcterms:W3CDTF">2024-11-27T07:16:52Z</dcterms:modified>
</cp:coreProperties>
</file>