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6"/>
  </p:notesMasterIdLst>
  <p:handoutMasterIdLst>
    <p:handoutMasterId r:id="rId87"/>
  </p:handoutMasterIdLst>
  <p:sldIdLst>
    <p:sldId id="436" r:id="rId3"/>
    <p:sldId id="504" r:id="rId4"/>
    <p:sldId id="506" r:id="rId5"/>
    <p:sldId id="511" r:id="rId6"/>
    <p:sldId id="519" r:id="rId7"/>
    <p:sldId id="521" r:id="rId8"/>
    <p:sldId id="591" r:id="rId9"/>
    <p:sldId id="523" r:id="rId10"/>
    <p:sldId id="593" r:id="rId11"/>
    <p:sldId id="594" r:id="rId12"/>
    <p:sldId id="595" r:id="rId13"/>
    <p:sldId id="525" r:id="rId14"/>
    <p:sldId id="585" r:id="rId15"/>
    <p:sldId id="522" r:id="rId16"/>
    <p:sldId id="596" r:id="rId17"/>
    <p:sldId id="587" r:id="rId18"/>
    <p:sldId id="589" r:id="rId19"/>
    <p:sldId id="597" r:id="rId20"/>
    <p:sldId id="598" r:id="rId21"/>
    <p:sldId id="532" r:id="rId22"/>
    <p:sldId id="533" r:id="rId23"/>
    <p:sldId id="534" r:id="rId24"/>
    <p:sldId id="439" r:id="rId25"/>
    <p:sldId id="535" r:id="rId26"/>
    <p:sldId id="536" r:id="rId27"/>
    <p:sldId id="538" r:id="rId28"/>
    <p:sldId id="537" r:id="rId29"/>
    <p:sldId id="599" r:id="rId30"/>
    <p:sldId id="446" r:id="rId31"/>
    <p:sldId id="600" r:id="rId32"/>
    <p:sldId id="429" r:id="rId33"/>
    <p:sldId id="601" r:id="rId34"/>
    <p:sldId id="602" r:id="rId35"/>
    <p:sldId id="447" r:id="rId36"/>
    <p:sldId id="546" r:id="rId37"/>
    <p:sldId id="448" r:id="rId38"/>
    <p:sldId id="603" r:id="rId39"/>
    <p:sldId id="461" r:id="rId40"/>
    <p:sldId id="462" r:id="rId41"/>
    <p:sldId id="483" r:id="rId42"/>
    <p:sldId id="493" r:id="rId43"/>
    <p:sldId id="576" r:id="rId44"/>
    <p:sldId id="440" r:id="rId45"/>
    <p:sldId id="441" r:id="rId46"/>
    <p:sldId id="604" r:id="rId47"/>
    <p:sldId id="454" r:id="rId48"/>
    <p:sldId id="457" r:id="rId49"/>
    <p:sldId id="458" r:id="rId50"/>
    <p:sldId id="459" r:id="rId51"/>
    <p:sldId id="460" r:id="rId52"/>
    <p:sldId id="549" r:id="rId53"/>
    <p:sldId id="550" r:id="rId54"/>
    <p:sldId id="551" r:id="rId55"/>
    <p:sldId id="552" r:id="rId56"/>
    <p:sldId id="605" r:id="rId57"/>
    <p:sldId id="540" r:id="rId58"/>
    <p:sldId id="553" r:id="rId59"/>
    <p:sldId id="541" r:id="rId60"/>
    <p:sldId id="542" r:id="rId61"/>
    <p:sldId id="548" r:id="rId62"/>
    <p:sldId id="543" r:id="rId63"/>
    <p:sldId id="544" r:id="rId64"/>
    <p:sldId id="545" r:id="rId65"/>
    <p:sldId id="554" r:id="rId66"/>
    <p:sldId id="555" r:id="rId67"/>
    <p:sldId id="556" r:id="rId68"/>
    <p:sldId id="579" r:id="rId69"/>
    <p:sldId id="559" r:id="rId70"/>
    <p:sldId id="560" r:id="rId71"/>
    <p:sldId id="572" r:id="rId72"/>
    <p:sldId id="561" r:id="rId73"/>
    <p:sldId id="562" r:id="rId74"/>
    <p:sldId id="569" r:id="rId75"/>
    <p:sldId id="570" r:id="rId76"/>
    <p:sldId id="571" r:id="rId77"/>
    <p:sldId id="565" r:id="rId78"/>
    <p:sldId id="566" r:id="rId79"/>
    <p:sldId id="567" r:id="rId80"/>
    <p:sldId id="568" r:id="rId81"/>
    <p:sldId id="582" r:id="rId82"/>
    <p:sldId id="573" r:id="rId83"/>
    <p:sldId id="574" r:id="rId84"/>
    <p:sldId id="575" r:id="rId8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1A7E"/>
    <a:srgbClr val="777777"/>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13" autoAdjust="0"/>
  </p:normalViewPr>
  <p:slideViewPr>
    <p:cSldViewPr>
      <p:cViewPr varScale="1">
        <p:scale>
          <a:sx n="59" d="100"/>
          <a:sy n="59" d="100"/>
        </p:scale>
        <p:origin x="-160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B753C4-4AB4-47C1-84F9-5E8BBAC6394E}" type="doc">
      <dgm:prSet loTypeId="urn:microsoft.com/office/officeart/2005/8/layout/cycle8" loCatId="cycle" qsTypeId="urn:microsoft.com/office/officeart/2005/8/quickstyle/simple1" qsCatId="simple" csTypeId="urn:microsoft.com/office/officeart/2005/8/colors/accent2_2" csCatId="accent2" phldr="1"/>
      <dgm:spPr/>
    </dgm:pt>
    <dgm:pt modelId="{27E3AF9E-E66E-4DCB-A63F-E057B73B770D}">
      <dgm:prSet phldrT="[Text]"/>
      <dgm:spPr/>
      <dgm:t>
        <a:bodyPr/>
        <a:lstStyle/>
        <a:p>
          <a:r>
            <a:rPr lang="de-AT" dirty="0" smtClean="0"/>
            <a:t>Fertigkeiten</a:t>
          </a:r>
          <a:endParaRPr lang="de-AT" dirty="0"/>
        </a:p>
      </dgm:t>
    </dgm:pt>
    <dgm:pt modelId="{7181F2E9-ACC6-4D47-9B72-1F191CFFD14F}" type="parTrans" cxnId="{4E61779C-698F-4727-81EC-4AFB1E3D7DC5}">
      <dgm:prSet/>
      <dgm:spPr/>
      <dgm:t>
        <a:bodyPr/>
        <a:lstStyle/>
        <a:p>
          <a:endParaRPr lang="de-AT"/>
        </a:p>
      </dgm:t>
    </dgm:pt>
    <dgm:pt modelId="{CD353526-3C2E-4D21-BC5A-93932CCF57DA}" type="sibTrans" cxnId="{4E61779C-698F-4727-81EC-4AFB1E3D7DC5}">
      <dgm:prSet/>
      <dgm:spPr/>
      <dgm:t>
        <a:bodyPr/>
        <a:lstStyle/>
        <a:p>
          <a:endParaRPr lang="de-AT"/>
        </a:p>
      </dgm:t>
    </dgm:pt>
    <dgm:pt modelId="{2232FA13-1A8A-45B0-8ED4-CAD402FEC6ED}">
      <dgm:prSet phldrT="[Text]"/>
      <dgm:spPr/>
      <dgm:t>
        <a:bodyPr/>
        <a:lstStyle/>
        <a:p>
          <a:r>
            <a:rPr lang="de-AT" dirty="0" smtClean="0"/>
            <a:t>Disposition</a:t>
          </a:r>
          <a:endParaRPr lang="de-AT" dirty="0"/>
        </a:p>
      </dgm:t>
    </dgm:pt>
    <dgm:pt modelId="{C4771ADA-0C40-41E3-A797-EC2A57FDF0E4}" type="parTrans" cxnId="{E631CBEC-5007-45BC-8710-F34BD7AD042A}">
      <dgm:prSet/>
      <dgm:spPr/>
      <dgm:t>
        <a:bodyPr/>
        <a:lstStyle/>
        <a:p>
          <a:endParaRPr lang="de-AT"/>
        </a:p>
      </dgm:t>
    </dgm:pt>
    <dgm:pt modelId="{5AFFF56C-B487-45D1-9185-CC06A2C8CD5A}" type="sibTrans" cxnId="{E631CBEC-5007-45BC-8710-F34BD7AD042A}">
      <dgm:prSet/>
      <dgm:spPr/>
      <dgm:t>
        <a:bodyPr/>
        <a:lstStyle/>
        <a:p>
          <a:endParaRPr lang="de-AT"/>
        </a:p>
      </dgm:t>
    </dgm:pt>
    <dgm:pt modelId="{870A41A3-444D-4675-BA86-C310AC4BE2BD}">
      <dgm:prSet phldrT="[Text]"/>
      <dgm:spPr/>
      <dgm:t>
        <a:bodyPr/>
        <a:lstStyle/>
        <a:p>
          <a:r>
            <a:rPr lang="de-AT" dirty="0" smtClean="0"/>
            <a:t>Wissen</a:t>
          </a:r>
          <a:endParaRPr lang="de-AT" dirty="0"/>
        </a:p>
      </dgm:t>
    </dgm:pt>
    <dgm:pt modelId="{99CE6E09-29DB-498D-81F0-2DF336C44404}" type="parTrans" cxnId="{1D181084-55E3-444D-BC8C-C70EF2CD321F}">
      <dgm:prSet/>
      <dgm:spPr/>
      <dgm:t>
        <a:bodyPr/>
        <a:lstStyle/>
        <a:p>
          <a:endParaRPr lang="de-AT"/>
        </a:p>
      </dgm:t>
    </dgm:pt>
    <dgm:pt modelId="{1B647982-29A9-45E6-A8DC-278C72182FE4}" type="sibTrans" cxnId="{1D181084-55E3-444D-BC8C-C70EF2CD321F}">
      <dgm:prSet/>
      <dgm:spPr/>
      <dgm:t>
        <a:bodyPr/>
        <a:lstStyle/>
        <a:p>
          <a:endParaRPr lang="de-AT"/>
        </a:p>
      </dgm:t>
    </dgm:pt>
    <dgm:pt modelId="{CBE583F9-11F7-445B-AE69-415CA568B978}" type="pres">
      <dgm:prSet presAssocID="{38B753C4-4AB4-47C1-84F9-5E8BBAC6394E}" presName="compositeShape" presStyleCnt="0">
        <dgm:presLayoutVars>
          <dgm:chMax val="7"/>
          <dgm:dir/>
          <dgm:resizeHandles val="exact"/>
        </dgm:presLayoutVars>
      </dgm:prSet>
      <dgm:spPr/>
    </dgm:pt>
    <dgm:pt modelId="{92A6850C-684B-4CD5-AC8E-F23A9655C04A}" type="pres">
      <dgm:prSet presAssocID="{38B753C4-4AB4-47C1-84F9-5E8BBAC6394E}" presName="wedge1" presStyleLbl="node1" presStyleIdx="0" presStyleCnt="3"/>
      <dgm:spPr/>
      <dgm:t>
        <a:bodyPr/>
        <a:lstStyle/>
        <a:p>
          <a:endParaRPr lang="de-AT"/>
        </a:p>
      </dgm:t>
    </dgm:pt>
    <dgm:pt modelId="{B080F38D-80F2-411B-BDEA-0137727F52FE}" type="pres">
      <dgm:prSet presAssocID="{38B753C4-4AB4-47C1-84F9-5E8BBAC6394E}" presName="dummy1a" presStyleCnt="0"/>
      <dgm:spPr/>
    </dgm:pt>
    <dgm:pt modelId="{ABB7AA77-62EE-473E-8FCA-E68C02F3E54C}" type="pres">
      <dgm:prSet presAssocID="{38B753C4-4AB4-47C1-84F9-5E8BBAC6394E}" presName="dummy1b" presStyleCnt="0"/>
      <dgm:spPr/>
    </dgm:pt>
    <dgm:pt modelId="{93F085D9-D54C-4BD1-946C-C45037EC53F6}" type="pres">
      <dgm:prSet presAssocID="{38B753C4-4AB4-47C1-84F9-5E8BBAC6394E}" presName="wedge1Tx" presStyleLbl="node1" presStyleIdx="0" presStyleCnt="3">
        <dgm:presLayoutVars>
          <dgm:chMax val="0"/>
          <dgm:chPref val="0"/>
          <dgm:bulletEnabled val="1"/>
        </dgm:presLayoutVars>
      </dgm:prSet>
      <dgm:spPr/>
      <dgm:t>
        <a:bodyPr/>
        <a:lstStyle/>
        <a:p>
          <a:endParaRPr lang="de-AT"/>
        </a:p>
      </dgm:t>
    </dgm:pt>
    <dgm:pt modelId="{D9FCD4B4-2DA7-4A20-9340-92DCD095F3AB}" type="pres">
      <dgm:prSet presAssocID="{38B753C4-4AB4-47C1-84F9-5E8BBAC6394E}" presName="wedge2" presStyleLbl="node1" presStyleIdx="1" presStyleCnt="3"/>
      <dgm:spPr/>
      <dgm:t>
        <a:bodyPr/>
        <a:lstStyle/>
        <a:p>
          <a:endParaRPr lang="de-AT"/>
        </a:p>
      </dgm:t>
    </dgm:pt>
    <dgm:pt modelId="{DDCEB826-7107-43BB-A478-885B21B53692}" type="pres">
      <dgm:prSet presAssocID="{38B753C4-4AB4-47C1-84F9-5E8BBAC6394E}" presName="dummy2a" presStyleCnt="0"/>
      <dgm:spPr/>
    </dgm:pt>
    <dgm:pt modelId="{6C0A9C1F-6AA4-4A8C-A2D8-BB59E8FD347A}" type="pres">
      <dgm:prSet presAssocID="{38B753C4-4AB4-47C1-84F9-5E8BBAC6394E}" presName="dummy2b" presStyleCnt="0"/>
      <dgm:spPr/>
    </dgm:pt>
    <dgm:pt modelId="{73BA12C4-6B98-4F56-91A7-5AB91966D05E}" type="pres">
      <dgm:prSet presAssocID="{38B753C4-4AB4-47C1-84F9-5E8BBAC6394E}" presName="wedge2Tx" presStyleLbl="node1" presStyleIdx="1" presStyleCnt="3">
        <dgm:presLayoutVars>
          <dgm:chMax val="0"/>
          <dgm:chPref val="0"/>
          <dgm:bulletEnabled val="1"/>
        </dgm:presLayoutVars>
      </dgm:prSet>
      <dgm:spPr/>
      <dgm:t>
        <a:bodyPr/>
        <a:lstStyle/>
        <a:p>
          <a:endParaRPr lang="de-AT"/>
        </a:p>
      </dgm:t>
    </dgm:pt>
    <dgm:pt modelId="{8CFAD4D3-EFD1-425A-9961-0FC134F5ADB9}" type="pres">
      <dgm:prSet presAssocID="{38B753C4-4AB4-47C1-84F9-5E8BBAC6394E}" presName="wedge3" presStyleLbl="node1" presStyleIdx="2" presStyleCnt="3"/>
      <dgm:spPr/>
      <dgm:t>
        <a:bodyPr/>
        <a:lstStyle/>
        <a:p>
          <a:endParaRPr lang="de-AT"/>
        </a:p>
      </dgm:t>
    </dgm:pt>
    <dgm:pt modelId="{2378962E-D7CB-4F8F-A718-DC7F94D43485}" type="pres">
      <dgm:prSet presAssocID="{38B753C4-4AB4-47C1-84F9-5E8BBAC6394E}" presName="dummy3a" presStyleCnt="0"/>
      <dgm:spPr/>
    </dgm:pt>
    <dgm:pt modelId="{63E08F59-8C51-482C-A4F4-018C1739F973}" type="pres">
      <dgm:prSet presAssocID="{38B753C4-4AB4-47C1-84F9-5E8BBAC6394E}" presName="dummy3b" presStyleCnt="0"/>
      <dgm:spPr/>
    </dgm:pt>
    <dgm:pt modelId="{34070E9F-BAEB-4920-AEEE-7EFBC184168E}" type="pres">
      <dgm:prSet presAssocID="{38B753C4-4AB4-47C1-84F9-5E8BBAC6394E}" presName="wedge3Tx" presStyleLbl="node1" presStyleIdx="2" presStyleCnt="3">
        <dgm:presLayoutVars>
          <dgm:chMax val="0"/>
          <dgm:chPref val="0"/>
          <dgm:bulletEnabled val="1"/>
        </dgm:presLayoutVars>
      </dgm:prSet>
      <dgm:spPr/>
      <dgm:t>
        <a:bodyPr/>
        <a:lstStyle/>
        <a:p>
          <a:endParaRPr lang="de-AT"/>
        </a:p>
      </dgm:t>
    </dgm:pt>
    <dgm:pt modelId="{AEA6CBDD-394B-43C4-B843-75673B7745E3}" type="pres">
      <dgm:prSet presAssocID="{CD353526-3C2E-4D21-BC5A-93932CCF57DA}" presName="arrowWedge1" presStyleLbl="fgSibTrans2D1" presStyleIdx="0" presStyleCnt="3"/>
      <dgm:spPr/>
    </dgm:pt>
    <dgm:pt modelId="{6C42BD00-0CBA-4053-A795-63F2AAED7D27}" type="pres">
      <dgm:prSet presAssocID="{5AFFF56C-B487-45D1-9185-CC06A2C8CD5A}" presName="arrowWedge2" presStyleLbl="fgSibTrans2D1" presStyleIdx="1" presStyleCnt="3"/>
      <dgm:spPr/>
    </dgm:pt>
    <dgm:pt modelId="{C6EDF70F-6B8F-422C-8C33-960EDC85A5C6}" type="pres">
      <dgm:prSet presAssocID="{1B647982-29A9-45E6-A8DC-278C72182FE4}" presName="arrowWedge3" presStyleLbl="fgSibTrans2D1" presStyleIdx="2" presStyleCnt="3"/>
      <dgm:spPr/>
    </dgm:pt>
  </dgm:ptLst>
  <dgm:cxnLst>
    <dgm:cxn modelId="{C6CE8553-AF07-49A5-B78C-27CF124ED009}" type="presOf" srcId="{870A41A3-444D-4675-BA86-C310AC4BE2BD}" destId="{8CFAD4D3-EFD1-425A-9961-0FC134F5ADB9}" srcOrd="0" destOrd="0" presId="urn:microsoft.com/office/officeart/2005/8/layout/cycle8"/>
    <dgm:cxn modelId="{DE480CB6-AAEA-4A98-AD66-53BCAE8DDB09}" type="presOf" srcId="{38B753C4-4AB4-47C1-84F9-5E8BBAC6394E}" destId="{CBE583F9-11F7-445B-AE69-415CA568B978}" srcOrd="0" destOrd="0" presId="urn:microsoft.com/office/officeart/2005/8/layout/cycle8"/>
    <dgm:cxn modelId="{1D181084-55E3-444D-BC8C-C70EF2CD321F}" srcId="{38B753C4-4AB4-47C1-84F9-5E8BBAC6394E}" destId="{870A41A3-444D-4675-BA86-C310AC4BE2BD}" srcOrd="2" destOrd="0" parTransId="{99CE6E09-29DB-498D-81F0-2DF336C44404}" sibTransId="{1B647982-29A9-45E6-A8DC-278C72182FE4}"/>
    <dgm:cxn modelId="{3A79BA74-A265-49E0-9960-914537B73B50}" type="presOf" srcId="{870A41A3-444D-4675-BA86-C310AC4BE2BD}" destId="{34070E9F-BAEB-4920-AEEE-7EFBC184168E}" srcOrd="1" destOrd="0" presId="urn:microsoft.com/office/officeart/2005/8/layout/cycle8"/>
    <dgm:cxn modelId="{07AD9A27-0A48-4A47-B036-2752DACE530C}" type="presOf" srcId="{27E3AF9E-E66E-4DCB-A63F-E057B73B770D}" destId="{92A6850C-684B-4CD5-AC8E-F23A9655C04A}" srcOrd="0" destOrd="0" presId="urn:microsoft.com/office/officeart/2005/8/layout/cycle8"/>
    <dgm:cxn modelId="{AD0FC08D-6932-4EAB-B1D3-8C4E7D34B026}" type="presOf" srcId="{2232FA13-1A8A-45B0-8ED4-CAD402FEC6ED}" destId="{73BA12C4-6B98-4F56-91A7-5AB91966D05E}" srcOrd="1" destOrd="0" presId="urn:microsoft.com/office/officeart/2005/8/layout/cycle8"/>
    <dgm:cxn modelId="{4E61779C-698F-4727-81EC-4AFB1E3D7DC5}" srcId="{38B753C4-4AB4-47C1-84F9-5E8BBAC6394E}" destId="{27E3AF9E-E66E-4DCB-A63F-E057B73B770D}" srcOrd="0" destOrd="0" parTransId="{7181F2E9-ACC6-4D47-9B72-1F191CFFD14F}" sibTransId="{CD353526-3C2E-4D21-BC5A-93932CCF57DA}"/>
    <dgm:cxn modelId="{05F02804-2747-42A3-A7E8-6BB2649DAF48}" type="presOf" srcId="{2232FA13-1A8A-45B0-8ED4-CAD402FEC6ED}" destId="{D9FCD4B4-2DA7-4A20-9340-92DCD095F3AB}" srcOrd="0" destOrd="0" presId="urn:microsoft.com/office/officeart/2005/8/layout/cycle8"/>
    <dgm:cxn modelId="{E631CBEC-5007-45BC-8710-F34BD7AD042A}" srcId="{38B753C4-4AB4-47C1-84F9-5E8BBAC6394E}" destId="{2232FA13-1A8A-45B0-8ED4-CAD402FEC6ED}" srcOrd="1" destOrd="0" parTransId="{C4771ADA-0C40-41E3-A797-EC2A57FDF0E4}" sibTransId="{5AFFF56C-B487-45D1-9185-CC06A2C8CD5A}"/>
    <dgm:cxn modelId="{728FBD98-25E9-421C-9586-84A71DEE3CDD}" type="presOf" srcId="{27E3AF9E-E66E-4DCB-A63F-E057B73B770D}" destId="{93F085D9-D54C-4BD1-946C-C45037EC53F6}" srcOrd="1" destOrd="0" presId="urn:microsoft.com/office/officeart/2005/8/layout/cycle8"/>
    <dgm:cxn modelId="{F8074EB4-510B-4DC9-B142-5162239FA990}" type="presParOf" srcId="{CBE583F9-11F7-445B-AE69-415CA568B978}" destId="{92A6850C-684B-4CD5-AC8E-F23A9655C04A}" srcOrd="0" destOrd="0" presId="urn:microsoft.com/office/officeart/2005/8/layout/cycle8"/>
    <dgm:cxn modelId="{69C41323-DA98-40CC-B6F6-D7C5CA8444A9}" type="presParOf" srcId="{CBE583F9-11F7-445B-AE69-415CA568B978}" destId="{B080F38D-80F2-411B-BDEA-0137727F52FE}" srcOrd="1" destOrd="0" presId="urn:microsoft.com/office/officeart/2005/8/layout/cycle8"/>
    <dgm:cxn modelId="{AF5C485F-FE8E-499D-8F17-9859EDFEDBA1}" type="presParOf" srcId="{CBE583F9-11F7-445B-AE69-415CA568B978}" destId="{ABB7AA77-62EE-473E-8FCA-E68C02F3E54C}" srcOrd="2" destOrd="0" presId="urn:microsoft.com/office/officeart/2005/8/layout/cycle8"/>
    <dgm:cxn modelId="{4F11EDA3-2B71-4501-8DBD-55E8CA118C28}" type="presParOf" srcId="{CBE583F9-11F7-445B-AE69-415CA568B978}" destId="{93F085D9-D54C-4BD1-946C-C45037EC53F6}" srcOrd="3" destOrd="0" presId="urn:microsoft.com/office/officeart/2005/8/layout/cycle8"/>
    <dgm:cxn modelId="{C429C174-FB17-4A57-B837-4551DC267C7D}" type="presParOf" srcId="{CBE583F9-11F7-445B-AE69-415CA568B978}" destId="{D9FCD4B4-2DA7-4A20-9340-92DCD095F3AB}" srcOrd="4" destOrd="0" presId="urn:microsoft.com/office/officeart/2005/8/layout/cycle8"/>
    <dgm:cxn modelId="{BD5E15DF-4598-490B-871A-CE59DBAF070E}" type="presParOf" srcId="{CBE583F9-11F7-445B-AE69-415CA568B978}" destId="{DDCEB826-7107-43BB-A478-885B21B53692}" srcOrd="5" destOrd="0" presId="urn:microsoft.com/office/officeart/2005/8/layout/cycle8"/>
    <dgm:cxn modelId="{100AD441-D8F8-4FF6-BBA8-1F9FA706341F}" type="presParOf" srcId="{CBE583F9-11F7-445B-AE69-415CA568B978}" destId="{6C0A9C1F-6AA4-4A8C-A2D8-BB59E8FD347A}" srcOrd="6" destOrd="0" presId="urn:microsoft.com/office/officeart/2005/8/layout/cycle8"/>
    <dgm:cxn modelId="{B4CDE7F2-4764-4338-9A6D-685F2E236EC6}" type="presParOf" srcId="{CBE583F9-11F7-445B-AE69-415CA568B978}" destId="{73BA12C4-6B98-4F56-91A7-5AB91966D05E}" srcOrd="7" destOrd="0" presId="urn:microsoft.com/office/officeart/2005/8/layout/cycle8"/>
    <dgm:cxn modelId="{80C7D60D-82E3-4E77-9171-E28F6AF08917}" type="presParOf" srcId="{CBE583F9-11F7-445B-AE69-415CA568B978}" destId="{8CFAD4D3-EFD1-425A-9961-0FC134F5ADB9}" srcOrd="8" destOrd="0" presId="urn:microsoft.com/office/officeart/2005/8/layout/cycle8"/>
    <dgm:cxn modelId="{DC08A30A-BEA6-411B-BDD8-94950C165284}" type="presParOf" srcId="{CBE583F9-11F7-445B-AE69-415CA568B978}" destId="{2378962E-D7CB-4F8F-A718-DC7F94D43485}" srcOrd="9" destOrd="0" presId="urn:microsoft.com/office/officeart/2005/8/layout/cycle8"/>
    <dgm:cxn modelId="{1438EAC0-8332-4B7B-A877-996BE3015FF1}" type="presParOf" srcId="{CBE583F9-11F7-445B-AE69-415CA568B978}" destId="{63E08F59-8C51-482C-A4F4-018C1739F973}" srcOrd="10" destOrd="0" presId="urn:microsoft.com/office/officeart/2005/8/layout/cycle8"/>
    <dgm:cxn modelId="{6170587A-D335-48FC-81C4-A111E8182EC6}" type="presParOf" srcId="{CBE583F9-11F7-445B-AE69-415CA568B978}" destId="{34070E9F-BAEB-4920-AEEE-7EFBC184168E}" srcOrd="11" destOrd="0" presId="urn:microsoft.com/office/officeart/2005/8/layout/cycle8"/>
    <dgm:cxn modelId="{99B154C8-F0E6-4363-9442-71D48E2666FB}" type="presParOf" srcId="{CBE583F9-11F7-445B-AE69-415CA568B978}" destId="{AEA6CBDD-394B-43C4-B843-75673B7745E3}" srcOrd="12" destOrd="0" presId="urn:microsoft.com/office/officeart/2005/8/layout/cycle8"/>
    <dgm:cxn modelId="{1C159E31-16F1-46DA-895F-FE00976573F9}" type="presParOf" srcId="{CBE583F9-11F7-445B-AE69-415CA568B978}" destId="{6C42BD00-0CBA-4053-A795-63F2AAED7D27}" srcOrd="13" destOrd="0" presId="urn:microsoft.com/office/officeart/2005/8/layout/cycle8"/>
    <dgm:cxn modelId="{76B43606-F3ED-484C-B4C5-F33AFD04F8F4}" type="presParOf" srcId="{CBE583F9-11F7-445B-AE69-415CA568B978}" destId="{C6EDF70F-6B8F-422C-8C33-960EDC85A5C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9D8AC1-7A98-4858-9298-9FC1EDCF6987}" type="doc">
      <dgm:prSet loTypeId="urn:microsoft.com/office/officeart/2005/8/layout/cycle4#1" loCatId="relationship" qsTypeId="urn:microsoft.com/office/officeart/2005/8/quickstyle/simple1" qsCatId="simple" csTypeId="urn:microsoft.com/office/officeart/2005/8/colors/accent6_1" csCatId="accent6" phldr="1"/>
      <dgm:spPr/>
      <dgm:t>
        <a:bodyPr/>
        <a:lstStyle/>
        <a:p>
          <a:endParaRPr lang="de-AT"/>
        </a:p>
      </dgm:t>
    </dgm:pt>
    <dgm:pt modelId="{1D96BB12-E287-4326-8D11-C733B896EAA4}">
      <dgm:prSet phldrT="[Text]" custT="1"/>
      <dgm:spPr>
        <a:noFill/>
      </dgm:spPr>
      <dgm:t>
        <a:bodyPr/>
        <a:lstStyle/>
        <a:p>
          <a:r>
            <a:rPr lang="de-AT" sz="1800" b="1" dirty="0" smtClean="0"/>
            <a:t>Erweitertes Denken</a:t>
          </a:r>
          <a:endParaRPr lang="de-AT" sz="1800" b="1" dirty="0"/>
        </a:p>
      </dgm:t>
    </dgm:pt>
    <dgm:pt modelId="{54F7F056-FBD4-475D-ABFC-139DF683B122}" type="parTrans" cxnId="{7AF3D648-42F7-4379-B0D0-88520767199A}">
      <dgm:prSet/>
      <dgm:spPr/>
      <dgm:t>
        <a:bodyPr/>
        <a:lstStyle/>
        <a:p>
          <a:endParaRPr lang="de-AT"/>
        </a:p>
      </dgm:t>
    </dgm:pt>
    <dgm:pt modelId="{BC631861-D3F2-47E4-A1AA-D77F91790658}" type="sibTrans" cxnId="{7AF3D648-42F7-4379-B0D0-88520767199A}">
      <dgm:prSet/>
      <dgm:spPr/>
      <dgm:t>
        <a:bodyPr/>
        <a:lstStyle/>
        <a:p>
          <a:endParaRPr lang="de-AT"/>
        </a:p>
      </dgm:t>
    </dgm:pt>
    <dgm:pt modelId="{122FE7F1-19D5-4F3A-A3C2-3EA8935665EE}">
      <dgm:prSet phldrT="[Text]" custT="1"/>
      <dgm:spPr/>
      <dgm:t>
        <a:bodyPr/>
        <a:lstStyle/>
        <a:p>
          <a:r>
            <a:rPr lang="de-AT" sz="1800" dirty="0" smtClean="0"/>
            <a:t>Untersuchen, erkunden</a:t>
          </a:r>
          <a:endParaRPr lang="de-AT" sz="1800" dirty="0"/>
        </a:p>
      </dgm:t>
    </dgm:pt>
    <dgm:pt modelId="{22807B8F-CE7A-4B48-80BE-25FCF2EE58A5}" type="parTrans" cxnId="{8EBD3A75-08D5-44DB-9C46-17E7E29C01E8}">
      <dgm:prSet/>
      <dgm:spPr/>
      <dgm:t>
        <a:bodyPr/>
        <a:lstStyle/>
        <a:p>
          <a:endParaRPr lang="de-AT"/>
        </a:p>
      </dgm:t>
    </dgm:pt>
    <dgm:pt modelId="{45526561-5E2D-43EC-82B9-0F0620714352}" type="sibTrans" cxnId="{8EBD3A75-08D5-44DB-9C46-17E7E29C01E8}">
      <dgm:prSet/>
      <dgm:spPr/>
      <dgm:t>
        <a:bodyPr/>
        <a:lstStyle/>
        <a:p>
          <a:endParaRPr lang="de-AT"/>
        </a:p>
      </dgm:t>
    </dgm:pt>
    <dgm:pt modelId="{1CBAC90C-0C53-4FA8-8515-1025BF973680}">
      <dgm:prSet phldrT="[Text]" custT="1"/>
      <dgm:spPr>
        <a:noFill/>
      </dgm:spPr>
      <dgm:t>
        <a:bodyPr/>
        <a:lstStyle/>
        <a:p>
          <a:r>
            <a:rPr lang="de-AT" sz="1800" b="1" dirty="0" smtClean="0"/>
            <a:t>Erinnern</a:t>
          </a:r>
          <a:endParaRPr lang="de-AT" sz="1800" b="1" dirty="0"/>
        </a:p>
      </dgm:t>
    </dgm:pt>
    <dgm:pt modelId="{7DAE77A4-CF86-42E4-B4B5-2F1963EEAD06}" type="parTrans" cxnId="{4CA5D42D-4192-45F9-804F-4EBF93BBA560}">
      <dgm:prSet/>
      <dgm:spPr/>
      <dgm:t>
        <a:bodyPr/>
        <a:lstStyle/>
        <a:p>
          <a:endParaRPr lang="de-AT"/>
        </a:p>
      </dgm:t>
    </dgm:pt>
    <dgm:pt modelId="{E6BE9E6D-0047-41B0-8B6E-A734E3941B96}" type="sibTrans" cxnId="{4CA5D42D-4192-45F9-804F-4EBF93BBA560}">
      <dgm:prSet/>
      <dgm:spPr/>
      <dgm:t>
        <a:bodyPr/>
        <a:lstStyle/>
        <a:p>
          <a:endParaRPr lang="de-AT"/>
        </a:p>
      </dgm:t>
    </dgm:pt>
    <dgm:pt modelId="{4F370B31-94BA-431B-B8B7-A88CA563A012}">
      <dgm:prSet phldrT="[Text]" custT="1"/>
      <dgm:spPr/>
      <dgm:t>
        <a:bodyPr/>
        <a:lstStyle/>
        <a:p>
          <a:r>
            <a:rPr lang="de-AT" sz="1800" dirty="0" smtClean="0"/>
            <a:t>Fakten, Informationen, Begriffe, einfache Verfahren wiedergeben</a:t>
          </a:r>
          <a:endParaRPr lang="de-AT" sz="1800" dirty="0"/>
        </a:p>
      </dgm:t>
    </dgm:pt>
    <dgm:pt modelId="{A4674FC5-103D-452D-A56E-A853503DD8E9}" type="parTrans" cxnId="{0A79156A-1DFD-4075-B06E-118083F93A99}">
      <dgm:prSet/>
      <dgm:spPr/>
      <dgm:t>
        <a:bodyPr/>
        <a:lstStyle/>
        <a:p>
          <a:endParaRPr lang="de-AT"/>
        </a:p>
      </dgm:t>
    </dgm:pt>
    <dgm:pt modelId="{80740D13-D186-49A7-81DC-8C1D55C87BB2}" type="sibTrans" cxnId="{0A79156A-1DFD-4075-B06E-118083F93A99}">
      <dgm:prSet/>
      <dgm:spPr/>
      <dgm:t>
        <a:bodyPr/>
        <a:lstStyle/>
        <a:p>
          <a:endParaRPr lang="de-AT"/>
        </a:p>
      </dgm:t>
    </dgm:pt>
    <dgm:pt modelId="{C51F64E1-07AF-4424-83E0-03E9CA823C8C}">
      <dgm:prSet phldrT="[Text]" custT="1"/>
      <dgm:spPr>
        <a:noFill/>
      </dgm:spPr>
      <dgm:t>
        <a:bodyPr/>
        <a:lstStyle/>
        <a:p>
          <a:r>
            <a:rPr lang="de-AT" sz="1800" b="1" dirty="0" smtClean="0"/>
            <a:t>Fertigkeit/</a:t>
          </a:r>
        </a:p>
        <a:p>
          <a:r>
            <a:rPr lang="de-AT" sz="1800" b="1" dirty="0" smtClean="0"/>
            <a:t>Konzept</a:t>
          </a:r>
          <a:endParaRPr lang="de-AT" sz="1800" b="1" dirty="0"/>
        </a:p>
      </dgm:t>
    </dgm:pt>
    <dgm:pt modelId="{E84578DA-A5C0-4B02-99FE-0AE3AABF65C9}" type="parTrans" cxnId="{2E99B376-0557-413A-8A67-A91DE9F2330B}">
      <dgm:prSet/>
      <dgm:spPr/>
      <dgm:t>
        <a:bodyPr/>
        <a:lstStyle/>
        <a:p>
          <a:endParaRPr lang="de-AT"/>
        </a:p>
      </dgm:t>
    </dgm:pt>
    <dgm:pt modelId="{8A5620FB-9F0B-4B8F-A9E2-FA1CB71EA803}" type="sibTrans" cxnId="{2E99B376-0557-413A-8A67-A91DE9F2330B}">
      <dgm:prSet/>
      <dgm:spPr/>
      <dgm:t>
        <a:bodyPr/>
        <a:lstStyle/>
        <a:p>
          <a:endParaRPr lang="de-AT"/>
        </a:p>
      </dgm:t>
    </dgm:pt>
    <dgm:pt modelId="{581F23D8-3BF6-4C30-B655-59ADAC988FCA}">
      <dgm:prSet phldrT="[Text]" custT="1"/>
      <dgm:spPr/>
      <dgm:t>
        <a:bodyPr/>
        <a:lstStyle/>
        <a:p>
          <a:pPr algn="r"/>
          <a:r>
            <a:rPr lang="de-AT" sz="1800" dirty="0" smtClean="0"/>
            <a:t>Info bzw. Schlüsselkonzepte anwenden</a:t>
          </a:r>
          <a:endParaRPr lang="de-AT" sz="1800" dirty="0"/>
        </a:p>
      </dgm:t>
    </dgm:pt>
    <dgm:pt modelId="{CAEA3838-310F-42E9-994F-68B46F54F4EF}" type="parTrans" cxnId="{E0600552-B406-4B3D-B8E6-9CA04F71CC62}">
      <dgm:prSet/>
      <dgm:spPr/>
      <dgm:t>
        <a:bodyPr/>
        <a:lstStyle/>
        <a:p>
          <a:endParaRPr lang="de-AT"/>
        </a:p>
      </dgm:t>
    </dgm:pt>
    <dgm:pt modelId="{62CDFF3C-4C4E-4948-B10F-BB5BDE49AED5}" type="sibTrans" cxnId="{E0600552-B406-4B3D-B8E6-9CA04F71CC62}">
      <dgm:prSet/>
      <dgm:spPr/>
      <dgm:t>
        <a:bodyPr/>
        <a:lstStyle/>
        <a:p>
          <a:endParaRPr lang="de-AT"/>
        </a:p>
      </dgm:t>
    </dgm:pt>
    <dgm:pt modelId="{4195AE12-95CE-4077-82F4-F6688147D030}">
      <dgm:prSet phldrT="[Text]" custT="1"/>
      <dgm:spPr>
        <a:noFill/>
      </dgm:spPr>
      <dgm:t>
        <a:bodyPr lIns="36000" rIns="36000"/>
        <a:lstStyle/>
        <a:p>
          <a:r>
            <a:rPr lang="de-AT" sz="1800" b="1" dirty="0" smtClean="0"/>
            <a:t>Strategisches Denken</a:t>
          </a:r>
          <a:endParaRPr lang="de-AT" sz="1800" b="1" dirty="0"/>
        </a:p>
      </dgm:t>
    </dgm:pt>
    <dgm:pt modelId="{869C4D4B-F5DA-42AA-8DDC-891A06F2D9A1}" type="parTrans" cxnId="{A4561FBC-4DE6-4E09-A4CD-3838FEC70C6F}">
      <dgm:prSet/>
      <dgm:spPr/>
      <dgm:t>
        <a:bodyPr/>
        <a:lstStyle/>
        <a:p>
          <a:endParaRPr lang="de-AT"/>
        </a:p>
      </dgm:t>
    </dgm:pt>
    <dgm:pt modelId="{D81A146E-8822-471E-99E2-C47A667CD4B1}" type="sibTrans" cxnId="{A4561FBC-4DE6-4E09-A4CD-3838FEC70C6F}">
      <dgm:prSet/>
      <dgm:spPr/>
      <dgm:t>
        <a:bodyPr/>
        <a:lstStyle/>
        <a:p>
          <a:endParaRPr lang="de-AT"/>
        </a:p>
      </dgm:t>
    </dgm:pt>
    <dgm:pt modelId="{2D6CE283-529C-4BF3-956E-276198BBB18F}">
      <dgm:prSet phldrT="[Text]" custT="1"/>
      <dgm:spPr>
        <a:solidFill>
          <a:schemeClr val="accent6">
            <a:lumMod val="20000"/>
            <a:lumOff val="80000"/>
          </a:schemeClr>
        </a:solidFill>
      </dgm:spPr>
      <dgm:t>
        <a:bodyPr/>
        <a:lstStyle/>
        <a:p>
          <a:r>
            <a:rPr lang="de-AT" sz="1800" dirty="0" smtClean="0"/>
            <a:t>Logisch denken</a:t>
          </a:r>
          <a:endParaRPr lang="de-AT" sz="1800" dirty="0"/>
        </a:p>
      </dgm:t>
    </dgm:pt>
    <dgm:pt modelId="{284A9AE8-E074-49EC-8A04-1F5233D9440B}" type="parTrans" cxnId="{8F3E1005-994A-416F-9BCF-524501B8F1F7}">
      <dgm:prSet/>
      <dgm:spPr/>
      <dgm:t>
        <a:bodyPr/>
        <a:lstStyle/>
        <a:p>
          <a:endParaRPr lang="de-AT"/>
        </a:p>
      </dgm:t>
    </dgm:pt>
    <dgm:pt modelId="{8CE41E65-8752-46A1-BF08-0B4E9162E0E2}" type="sibTrans" cxnId="{8F3E1005-994A-416F-9BCF-524501B8F1F7}">
      <dgm:prSet/>
      <dgm:spPr/>
      <dgm:t>
        <a:bodyPr/>
        <a:lstStyle/>
        <a:p>
          <a:endParaRPr lang="de-AT"/>
        </a:p>
      </dgm:t>
    </dgm:pt>
    <dgm:pt modelId="{20F05230-D467-4616-813B-DC0A4F6F8E48}">
      <dgm:prSet phldrT="[Text]" custT="1"/>
      <dgm:spPr/>
      <dgm:t>
        <a:bodyPr/>
        <a:lstStyle/>
        <a:p>
          <a:r>
            <a:rPr lang="de-AT" sz="1800" dirty="0" smtClean="0"/>
            <a:t>vertraute Prozesse oder Formeln verwenden</a:t>
          </a:r>
          <a:endParaRPr lang="de-AT" sz="1800" dirty="0"/>
        </a:p>
      </dgm:t>
    </dgm:pt>
    <dgm:pt modelId="{E94701B2-4F6D-4CF9-864C-DB0DFE35D233}" type="parTrans" cxnId="{5E44F212-0BC0-410B-9A5A-6AC0ABF56031}">
      <dgm:prSet/>
      <dgm:spPr/>
      <dgm:t>
        <a:bodyPr/>
        <a:lstStyle/>
        <a:p>
          <a:endParaRPr lang="de-AT"/>
        </a:p>
      </dgm:t>
    </dgm:pt>
    <dgm:pt modelId="{EF72B7CD-C4CA-4A60-9ED0-9E03EDA24C4E}" type="sibTrans" cxnId="{5E44F212-0BC0-410B-9A5A-6AC0ABF56031}">
      <dgm:prSet/>
      <dgm:spPr/>
      <dgm:t>
        <a:bodyPr/>
        <a:lstStyle/>
        <a:p>
          <a:endParaRPr lang="de-AT"/>
        </a:p>
      </dgm:t>
    </dgm:pt>
    <dgm:pt modelId="{6D22D860-EEC5-4DFD-AA70-E6C39203F942}">
      <dgm:prSet phldrT="[Text]" custT="1"/>
      <dgm:spPr/>
      <dgm:t>
        <a:bodyPr/>
        <a:lstStyle/>
        <a:p>
          <a:pPr algn="r"/>
          <a:r>
            <a:rPr lang="de-AT" sz="1800" dirty="0" smtClean="0"/>
            <a:t>zwei oder mehrere Schritte durchführen</a:t>
          </a:r>
          <a:endParaRPr lang="de-AT" sz="1800" dirty="0"/>
        </a:p>
      </dgm:t>
    </dgm:pt>
    <dgm:pt modelId="{F62E07E6-82D2-4E0A-9725-DF27EA160289}" type="parTrans" cxnId="{15F35860-CDE0-4691-B65D-DAB314F47B10}">
      <dgm:prSet/>
      <dgm:spPr/>
      <dgm:t>
        <a:bodyPr/>
        <a:lstStyle/>
        <a:p>
          <a:endParaRPr lang="de-AT"/>
        </a:p>
      </dgm:t>
    </dgm:pt>
    <dgm:pt modelId="{381D93F3-4748-4A22-A873-D51B643176C3}" type="sibTrans" cxnId="{15F35860-CDE0-4691-B65D-DAB314F47B10}">
      <dgm:prSet/>
      <dgm:spPr/>
      <dgm:t>
        <a:bodyPr/>
        <a:lstStyle/>
        <a:p>
          <a:endParaRPr lang="de-AT"/>
        </a:p>
      </dgm:t>
    </dgm:pt>
    <dgm:pt modelId="{C68C6482-F827-42C5-9D07-0550F29AFB23}">
      <dgm:prSet phldrT="[Text]" custT="1"/>
      <dgm:spPr/>
      <dgm:t>
        <a:bodyPr/>
        <a:lstStyle/>
        <a:p>
          <a:pPr algn="r"/>
          <a:r>
            <a:rPr lang="de-AT" sz="1800" dirty="0" smtClean="0"/>
            <a:t>Lösungswege überlegen</a:t>
          </a:r>
          <a:endParaRPr lang="de-AT" sz="1800" dirty="0"/>
        </a:p>
      </dgm:t>
    </dgm:pt>
    <dgm:pt modelId="{EAD659B4-2C07-41CF-9B59-676660239BD8}" type="parTrans" cxnId="{241C1E6A-839D-457A-8AE4-1FC8656BA3D4}">
      <dgm:prSet/>
      <dgm:spPr/>
      <dgm:t>
        <a:bodyPr/>
        <a:lstStyle/>
        <a:p>
          <a:endParaRPr lang="de-AT"/>
        </a:p>
      </dgm:t>
    </dgm:pt>
    <dgm:pt modelId="{E1A10BF4-59E5-48AD-945D-5409A5ECBE9C}" type="sibTrans" cxnId="{241C1E6A-839D-457A-8AE4-1FC8656BA3D4}">
      <dgm:prSet/>
      <dgm:spPr/>
      <dgm:t>
        <a:bodyPr/>
        <a:lstStyle/>
        <a:p>
          <a:endParaRPr lang="de-AT"/>
        </a:p>
      </dgm:t>
    </dgm:pt>
    <dgm:pt modelId="{6BB470C6-A706-4D4A-BD93-5512DB0CE2E6}">
      <dgm:prSet phldrT="[Text]" custT="1"/>
      <dgm:spPr>
        <a:solidFill>
          <a:schemeClr val="accent6">
            <a:lumMod val="20000"/>
            <a:lumOff val="80000"/>
          </a:schemeClr>
        </a:solidFill>
      </dgm:spPr>
      <dgm:t>
        <a:bodyPr/>
        <a:lstStyle/>
        <a:p>
          <a:r>
            <a:rPr lang="de-AT" sz="1800" dirty="0" smtClean="0"/>
            <a:t>Belege/Daten, begründen</a:t>
          </a:r>
          <a:endParaRPr lang="de-AT" sz="1800" dirty="0"/>
        </a:p>
      </dgm:t>
    </dgm:pt>
    <dgm:pt modelId="{0DE47EC3-0B7D-4553-BDC0-21366153DBF3}" type="parTrans" cxnId="{E009A53C-EC0D-4A4E-B685-5C48CC8A75DF}">
      <dgm:prSet/>
      <dgm:spPr/>
      <dgm:t>
        <a:bodyPr/>
        <a:lstStyle/>
        <a:p>
          <a:endParaRPr lang="de-AT"/>
        </a:p>
      </dgm:t>
    </dgm:pt>
    <dgm:pt modelId="{7CD7EF60-207F-4373-9807-77C6B026C051}" type="sibTrans" cxnId="{E009A53C-EC0D-4A4E-B685-5C48CC8A75DF}">
      <dgm:prSet/>
      <dgm:spPr/>
      <dgm:t>
        <a:bodyPr/>
        <a:lstStyle/>
        <a:p>
          <a:endParaRPr lang="de-AT"/>
        </a:p>
      </dgm:t>
    </dgm:pt>
    <dgm:pt modelId="{50193C2B-76B3-42A5-82A5-5D62A72418B8}">
      <dgm:prSet phldrT="[Text]" custT="1"/>
      <dgm:spPr>
        <a:solidFill>
          <a:schemeClr val="accent6">
            <a:lumMod val="20000"/>
            <a:lumOff val="80000"/>
          </a:schemeClr>
        </a:solidFill>
      </dgm:spPr>
      <dgm:t>
        <a:bodyPr/>
        <a:lstStyle/>
        <a:p>
          <a:r>
            <a:rPr lang="de-AT" sz="1800" dirty="0" smtClean="0"/>
            <a:t>mehrere Lösungswege</a:t>
          </a:r>
          <a:endParaRPr lang="de-AT" sz="1800" dirty="0"/>
        </a:p>
      </dgm:t>
    </dgm:pt>
    <dgm:pt modelId="{F346B4EF-1B87-41B4-8772-EBAC8A7B20AA}" type="parTrans" cxnId="{367BCF6C-F723-4DA7-8D28-FD6E67FA8F31}">
      <dgm:prSet/>
      <dgm:spPr/>
      <dgm:t>
        <a:bodyPr/>
        <a:lstStyle/>
        <a:p>
          <a:endParaRPr lang="de-AT"/>
        </a:p>
      </dgm:t>
    </dgm:pt>
    <dgm:pt modelId="{DF8F521A-F08F-477C-9F0C-22DC0B50A6D0}" type="sibTrans" cxnId="{367BCF6C-F723-4DA7-8D28-FD6E67FA8F31}">
      <dgm:prSet/>
      <dgm:spPr/>
      <dgm:t>
        <a:bodyPr/>
        <a:lstStyle/>
        <a:p>
          <a:endParaRPr lang="de-AT"/>
        </a:p>
      </dgm:t>
    </dgm:pt>
    <dgm:pt modelId="{7EC29ADA-297E-4D85-860E-9FC0190212DC}">
      <dgm:prSet phldrT="[Text]" custT="1"/>
      <dgm:spPr/>
      <dgm:t>
        <a:bodyPr/>
        <a:lstStyle/>
        <a:p>
          <a:r>
            <a:rPr lang="de-AT" sz="1800" dirty="0" smtClean="0"/>
            <a:t>Nachdenken, mehrere Faktoren berücksichtigen</a:t>
          </a:r>
          <a:endParaRPr lang="de-AT" sz="1800" dirty="0"/>
        </a:p>
      </dgm:t>
    </dgm:pt>
    <dgm:pt modelId="{EBB7C62B-F951-4760-ACE4-9196B15C2FAC}" type="parTrans" cxnId="{84F44DA5-3B45-4822-9E94-4425525195D1}">
      <dgm:prSet/>
      <dgm:spPr/>
      <dgm:t>
        <a:bodyPr/>
        <a:lstStyle/>
        <a:p>
          <a:endParaRPr lang="de-AT"/>
        </a:p>
      </dgm:t>
    </dgm:pt>
    <dgm:pt modelId="{BEEB8198-4636-4EC7-A2AC-0C8947F8E3C5}" type="sibTrans" cxnId="{84F44DA5-3B45-4822-9E94-4425525195D1}">
      <dgm:prSet/>
      <dgm:spPr/>
      <dgm:t>
        <a:bodyPr/>
        <a:lstStyle/>
        <a:p>
          <a:endParaRPr lang="de-AT"/>
        </a:p>
      </dgm:t>
    </dgm:pt>
    <dgm:pt modelId="{2DF78B2E-63BA-4E88-B904-EAB733D0FC5D}">
      <dgm:prSet phldrT="[Text]" custT="1"/>
      <dgm:spPr/>
      <dgm:t>
        <a:bodyPr/>
        <a:lstStyle/>
        <a:p>
          <a:r>
            <a:rPr lang="de-AT" sz="1800" dirty="0" smtClean="0"/>
            <a:t>Vernetzen, in Beziehung setzen</a:t>
          </a:r>
          <a:endParaRPr lang="de-AT" sz="1800" dirty="0"/>
        </a:p>
      </dgm:t>
    </dgm:pt>
    <dgm:pt modelId="{F8F44C62-6726-4D86-9C8D-75E07ECFF02E}" type="parTrans" cxnId="{C3B8FFB8-ADD5-4B5E-BC11-7F250597CE57}">
      <dgm:prSet/>
      <dgm:spPr/>
      <dgm:t>
        <a:bodyPr/>
        <a:lstStyle/>
        <a:p>
          <a:endParaRPr lang="de-AT"/>
        </a:p>
      </dgm:t>
    </dgm:pt>
    <dgm:pt modelId="{44DF5F9B-87A6-4B67-8561-513D5643249A}" type="sibTrans" cxnId="{C3B8FFB8-ADD5-4B5E-BC11-7F250597CE57}">
      <dgm:prSet/>
      <dgm:spPr/>
      <dgm:t>
        <a:bodyPr/>
        <a:lstStyle/>
        <a:p>
          <a:endParaRPr lang="de-AT"/>
        </a:p>
      </dgm:t>
    </dgm:pt>
    <dgm:pt modelId="{21125FAB-96B6-414C-803E-51AD275AB3CE}">
      <dgm:prSet phldrT="[Text]" custT="1"/>
      <dgm:spPr/>
      <dgm:t>
        <a:bodyPr/>
        <a:lstStyle/>
        <a:p>
          <a:r>
            <a:rPr lang="de-AT" sz="1800" dirty="0" smtClean="0"/>
            <a:t>eine Lösungsstrategie aus vielen entwickeln und anwenden</a:t>
          </a:r>
          <a:endParaRPr lang="de-AT" sz="1800" dirty="0"/>
        </a:p>
      </dgm:t>
    </dgm:pt>
    <dgm:pt modelId="{9A3755EA-0279-4FF9-B685-1DEB12F701EC}" type="parTrans" cxnId="{583FDE91-38A4-4BC5-87EB-3D63EEADC4EE}">
      <dgm:prSet/>
      <dgm:spPr/>
      <dgm:t>
        <a:bodyPr/>
        <a:lstStyle/>
        <a:p>
          <a:endParaRPr lang="de-AT"/>
        </a:p>
      </dgm:t>
    </dgm:pt>
    <dgm:pt modelId="{01BC3DDA-EB02-494C-9012-06992C0DCD91}" type="sibTrans" cxnId="{583FDE91-38A4-4BC5-87EB-3D63EEADC4EE}">
      <dgm:prSet/>
      <dgm:spPr/>
      <dgm:t>
        <a:bodyPr/>
        <a:lstStyle/>
        <a:p>
          <a:endParaRPr lang="de-AT"/>
        </a:p>
      </dgm:t>
    </dgm:pt>
    <dgm:pt modelId="{24EBD12C-FEBA-483C-942C-896684ECAE44}">
      <dgm:prSet phldrT="[Text]" custT="1"/>
      <dgm:spPr>
        <a:solidFill>
          <a:schemeClr val="accent6">
            <a:lumMod val="20000"/>
            <a:lumOff val="80000"/>
          </a:schemeClr>
        </a:solidFill>
      </dgm:spPr>
      <dgm:t>
        <a:bodyPr/>
        <a:lstStyle/>
        <a:p>
          <a:r>
            <a:rPr lang="de-AT" sz="1800" dirty="0" smtClean="0"/>
            <a:t>Plan entwickeln</a:t>
          </a:r>
          <a:endParaRPr lang="de-AT" sz="1800" dirty="0"/>
        </a:p>
      </dgm:t>
    </dgm:pt>
    <dgm:pt modelId="{F364CF7D-3382-4371-9ED5-0ED759AE4E87}" type="parTrans" cxnId="{A2843C05-5C30-4784-AE51-1BF0FD0AD6C4}">
      <dgm:prSet/>
      <dgm:spPr/>
      <dgm:t>
        <a:bodyPr/>
        <a:lstStyle/>
        <a:p>
          <a:endParaRPr lang="de-AT"/>
        </a:p>
      </dgm:t>
    </dgm:pt>
    <dgm:pt modelId="{D386CB61-5A33-4980-85E6-B319242341EC}" type="sibTrans" cxnId="{A2843C05-5C30-4784-AE51-1BF0FD0AD6C4}">
      <dgm:prSet/>
      <dgm:spPr/>
      <dgm:t>
        <a:bodyPr/>
        <a:lstStyle/>
        <a:p>
          <a:endParaRPr lang="de-AT"/>
        </a:p>
      </dgm:t>
    </dgm:pt>
    <dgm:pt modelId="{872A8C84-4D51-4A9E-A6D2-EEE44A4949A6}">
      <dgm:prSet phldrT="[Text]" custT="1"/>
      <dgm:spPr>
        <a:solidFill>
          <a:schemeClr val="accent6">
            <a:lumMod val="20000"/>
            <a:lumOff val="80000"/>
          </a:schemeClr>
        </a:solidFill>
      </dgm:spPr>
      <dgm:t>
        <a:bodyPr/>
        <a:lstStyle/>
        <a:p>
          <a:r>
            <a:rPr lang="de-AT" sz="1800" dirty="0" smtClean="0"/>
            <a:t>Abstraktion</a:t>
          </a:r>
          <a:endParaRPr lang="de-AT" sz="1800" dirty="0"/>
        </a:p>
      </dgm:t>
    </dgm:pt>
    <dgm:pt modelId="{F50F8AE5-26B2-4591-B46E-E053A27850DF}" type="parTrans" cxnId="{D9A9958B-4F86-4B3D-9340-BFB8BA498DF1}">
      <dgm:prSet/>
      <dgm:spPr/>
      <dgm:t>
        <a:bodyPr/>
        <a:lstStyle/>
        <a:p>
          <a:endParaRPr lang="de-AT"/>
        </a:p>
      </dgm:t>
    </dgm:pt>
    <dgm:pt modelId="{80F2B13F-4F79-4FE3-A551-F0C1D08587C7}" type="sibTrans" cxnId="{D9A9958B-4F86-4B3D-9340-BFB8BA498DF1}">
      <dgm:prSet/>
      <dgm:spPr/>
      <dgm:t>
        <a:bodyPr/>
        <a:lstStyle/>
        <a:p>
          <a:endParaRPr lang="de-AT"/>
        </a:p>
      </dgm:t>
    </dgm:pt>
    <dgm:pt modelId="{6769BBDA-2925-42D0-9CCA-9C178437CE4B}" type="pres">
      <dgm:prSet presAssocID="{429D8AC1-7A98-4858-9298-9FC1EDCF6987}" presName="cycleMatrixDiagram" presStyleCnt="0">
        <dgm:presLayoutVars>
          <dgm:chMax val="1"/>
          <dgm:dir/>
          <dgm:animLvl val="lvl"/>
          <dgm:resizeHandles val="exact"/>
        </dgm:presLayoutVars>
      </dgm:prSet>
      <dgm:spPr/>
      <dgm:t>
        <a:bodyPr/>
        <a:lstStyle/>
        <a:p>
          <a:endParaRPr lang="de-AT"/>
        </a:p>
      </dgm:t>
    </dgm:pt>
    <dgm:pt modelId="{96ADCADA-445B-4127-92C0-1D7C972EECA8}" type="pres">
      <dgm:prSet presAssocID="{429D8AC1-7A98-4858-9298-9FC1EDCF6987}" presName="children" presStyleCnt="0"/>
      <dgm:spPr/>
    </dgm:pt>
    <dgm:pt modelId="{19B68923-4916-4DCF-8EE9-B375B07E4C83}" type="pres">
      <dgm:prSet presAssocID="{429D8AC1-7A98-4858-9298-9FC1EDCF6987}" presName="child1group" presStyleCnt="0"/>
      <dgm:spPr/>
    </dgm:pt>
    <dgm:pt modelId="{8267B62A-7E9F-4845-A214-9D4C9DC758CD}" type="pres">
      <dgm:prSet presAssocID="{429D8AC1-7A98-4858-9298-9FC1EDCF6987}" presName="child1" presStyleLbl="bgAcc1" presStyleIdx="0" presStyleCnt="4" custScaleX="162751" custScaleY="145400" custLinFactNeighborX="205" custLinFactNeighborY="17187"/>
      <dgm:spPr/>
      <dgm:t>
        <a:bodyPr/>
        <a:lstStyle/>
        <a:p>
          <a:endParaRPr lang="de-AT"/>
        </a:p>
      </dgm:t>
    </dgm:pt>
    <dgm:pt modelId="{C984EF56-BC8D-4B2B-8236-71ED2E3E9559}" type="pres">
      <dgm:prSet presAssocID="{429D8AC1-7A98-4858-9298-9FC1EDCF6987}" presName="child1Text" presStyleLbl="bgAcc1" presStyleIdx="0" presStyleCnt="4">
        <dgm:presLayoutVars>
          <dgm:bulletEnabled val="1"/>
        </dgm:presLayoutVars>
      </dgm:prSet>
      <dgm:spPr/>
      <dgm:t>
        <a:bodyPr/>
        <a:lstStyle/>
        <a:p>
          <a:endParaRPr lang="de-AT"/>
        </a:p>
      </dgm:t>
    </dgm:pt>
    <dgm:pt modelId="{BBF577AF-58F5-4980-9B14-31BAA601F21C}" type="pres">
      <dgm:prSet presAssocID="{429D8AC1-7A98-4858-9298-9FC1EDCF6987}" presName="child2group" presStyleCnt="0"/>
      <dgm:spPr/>
    </dgm:pt>
    <dgm:pt modelId="{AC32FDA7-405D-43DA-A304-399BA08B1DAD}" type="pres">
      <dgm:prSet presAssocID="{429D8AC1-7A98-4858-9298-9FC1EDCF6987}" presName="child2" presStyleLbl="bgAcc1" presStyleIdx="1" presStyleCnt="4" custScaleX="152982" custScaleY="143623" custLinFactNeighborX="-5246" custLinFactNeighborY="22490"/>
      <dgm:spPr/>
      <dgm:t>
        <a:bodyPr/>
        <a:lstStyle/>
        <a:p>
          <a:endParaRPr lang="de-AT"/>
        </a:p>
      </dgm:t>
    </dgm:pt>
    <dgm:pt modelId="{6AB5D510-0A56-4827-BFF6-BC5DB11D61EA}" type="pres">
      <dgm:prSet presAssocID="{429D8AC1-7A98-4858-9298-9FC1EDCF6987}" presName="child2Text" presStyleLbl="bgAcc1" presStyleIdx="1" presStyleCnt="4">
        <dgm:presLayoutVars>
          <dgm:bulletEnabled val="1"/>
        </dgm:presLayoutVars>
      </dgm:prSet>
      <dgm:spPr/>
      <dgm:t>
        <a:bodyPr/>
        <a:lstStyle/>
        <a:p>
          <a:endParaRPr lang="de-AT"/>
        </a:p>
      </dgm:t>
    </dgm:pt>
    <dgm:pt modelId="{C11B89F2-ABE9-4470-9611-B3737E99DDE7}" type="pres">
      <dgm:prSet presAssocID="{429D8AC1-7A98-4858-9298-9FC1EDCF6987}" presName="child3group" presStyleCnt="0"/>
      <dgm:spPr/>
    </dgm:pt>
    <dgm:pt modelId="{E5E58322-64B9-423F-B4C6-1FEC5C91FF68}" type="pres">
      <dgm:prSet presAssocID="{429D8AC1-7A98-4858-9298-9FC1EDCF6987}" presName="child3" presStyleLbl="bgAcc1" presStyleIdx="2" presStyleCnt="4" custScaleX="161787" custScaleY="142434" custLinFactNeighborX="-8974" custLinFactNeighborY="-32025"/>
      <dgm:spPr/>
      <dgm:t>
        <a:bodyPr/>
        <a:lstStyle/>
        <a:p>
          <a:endParaRPr lang="de-AT"/>
        </a:p>
      </dgm:t>
    </dgm:pt>
    <dgm:pt modelId="{F1B2ADCB-4BE3-4EC0-AF0B-18350E3B8A43}" type="pres">
      <dgm:prSet presAssocID="{429D8AC1-7A98-4858-9298-9FC1EDCF6987}" presName="child3Text" presStyleLbl="bgAcc1" presStyleIdx="2" presStyleCnt="4">
        <dgm:presLayoutVars>
          <dgm:bulletEnabled val="1"/>
        </dgm:presLayoutVars>
      </dgm:prSet>
      <dgm:spPr/>
      <dgm:t>
        <a:bodyPr/>
        <a:lstStyle/>
        <a:p>
          <a:endParaRPr lang="de-AT"/>
        </a:p>
      </dgm:t>
    </dgm:pt>
    <dgm:pt modelId="{6716C3E6-3D93-40B2-A71F-CC86537BFB93}" type="pres">
      <dgm:prSet presAssocID="{429D8AC1-7A98-4858-9298-9FC1EDCF6987}" presName="child4group" presStyleCnt="0"/>
      <dgm:spPr/>
    </dgm:pt>
    <dgm:pt modelId="{8550AF2B-FEF1-43C7-9E54-D0938A999388}" type="pres">
      <dgm:prSet presAssocID="{429D8AC1-7A98-4858-9298-9FC1EDCF6987}" presName="child4" presStyleLbl="bgAcc1" presStyleIdx="3" presStyleCnt="4" custScaleX="154225" custScaleY="135855" custLinFactNeighborX="-227" custLinFactNeighborY="-30840"/>
      <dgm:spPr/>
      <dgm:t>
        <a:bodyPr/>
        <a:lstStyle/>
        <a:p>
          <a:endParaRPr lang="de-AT"/>
        </a:p>
      </dgm:t>
    </dgm:pt>
    <dgm:pt modelId="{D37F48A3-322F-4C5B-BB5F-647232AD2B58}" type="pres">
      <dgm:prSet presAssocID="{429D8AC1-7A98-4858-9298-9FC1EDCF6987}" presName="child4Text" presStyleLbl="bgAcc1" presStyleIdx="3" presStyleCnt="4">
        <dgm:presLayoutVars>
          <dgm:bulletEnabled val="1"/>
        </dgm:presLayoutVars>
      </dgm:prSet>
      <dgm:spPr/>
      <dgm:t>
        <a:bodyPr/>
        <a:lstStyle/>
        <a:p>
          <a:endParaRPr lang="de-AT"/>
        </a:p>
      </dgm:t>
    </dgm:pt>
    <dgm:pt modelId="{24955CF9-FDFB-43BF-970F-666E4C6D8C93}" type="pres">
      <dgm:prSet presAssocID="{429D8AC1-7A98-4858-9298-9FC1EDCF6987}" presName="childPlaceholder" presStyleCnt="0"/>
      <dgm:spPr/>
    </dgm:pt>
    <dgm:pt modelId="{D599D164-053F-4432-AB0D-C6D202997847}" type="pres">
      <dgm:prSet presAssocID="{429D8AC1-7A98-4858-9298-9FC1EDCF6987}" presName="circle" presStyleCnt="0"/>
      <dgm:spPr/>
    </dgm:pt>
    <dgm:pt modelId="{4F8C3297-3299-4024-B184-B2F2DBFDEECE}" type="pres">
      <dgm:prSet presAssocID="{429D8AC1-7A98-4858-9298-9FC1EDCF6987}" presName="quadrant1" presStyleLbl="node1" presStyleIdx="0" presStyleCnt="4">
        <dgm:presLayoutVars>
          <dgm:chMax val="1"/>
          <dgm:bulletEnabled val="1"/>
        </dgm:presLayoutVars>
      </dgm:prSet>
      <dgm:spPr/>
      <dgm:t>
        <a:bodyPr/>
        <a:lstStyle/>
        <a:p>
          <a:endParaRPr lang="de-AT"/>
        </a:p>
      </dgm:t>
    </dgm:pt>
    <dgm:pt modelId="{88B5FA89-57BF-46E7-96DC-CC0C665F5657}" type="pres">
      <dgm:prSet presAssocID="{429D8AC1-7A98-4858-9298-9FC1EDCF6987}" presName="quadrant2" presStyleLbl="node1" presStyleIdx="1" presStyleCnt="4">
        <dgm:presLayoutVars>
          <dgm:chMax val="1"/>
          <dgm:bulletEnabled val="1"/>
        </dgm:presLayoutVars>
      </dgm:prSet>
      <dgm:spPr/>
      <dgm:t>
        <a:bodyPr/>
        <a:lstStyle/>
        <a:p>
          <a:endParaRPr lang="de-AT"/>
        </a:p>
      </dgm:t>
    </dgm:pt>
    <dgm:pt modelId="{3247CC7B-AF64-47F8-9694-8B8AF95AC710}" type="pres">
      <dgm:prSet presAssocID="{429D8AC1-7A98-4858-9298-9FC1EDCF6987}" presName="quadrant3" presStyleLbl="node1" presStyleIdx="2" presStyleCnt="4">
        <dgm:presLayoutVars>
          <dgm:chMax val="1"/>
          <dgm:bulletEnabled val="1"/>
        </dgm:presLayoutVars>
      </dgm:prSet>
      <dgm:spPr/>
      <dgm:t>
        <a:bodyPr/>
        <a:lstStyle/>
        <a:p>
          <a:endParaRPr lang="de-AT"/>
        </a:p>
      </dgm:t>
    </dgm:pt>
    <dgm:pt modelId="{A546AF53-6E98-4866-BD82-E5930CCBADCF}" type="pres">
      <dgm:prSet presAssocID="{429D8AC1-7A98-4858-9298-9FC1EDCF6987}" presName="quadrant4" presStyleLbl="node1" presStyleIdx="3" presStyleCnt="4">
        <dgm:presLayoutVars>
          <dgm:chMax val="1"/>
          <dgm:bulletEnabled val="1"/>
        </dgm:presLayoutVars>
      </dgm:prSet>
      <dgm:spPr/>
      <dgm:t>
        <a:bodyPr/>
        <a:lstStyle/>
        <a:p>
          <a:endParaRPr lang="de-AT"/>
        </a:p>
      </dgm:t>
    </dgm:pt>
    <dgm:pt modelId="{9C43F5F4-6234-4081-8407-A8FBA3E73389}" type="pres">
      <dgm:prSet presAssocID="{429D8AC1-7A98-4858-9298-9FC1EDCF6987}" presName="quadrantPlaceholder" presStyleCnt="0"/>
      <dgm:spPr/>
    </dgm:pt>
    <dgm:pt modelId="{D2891B3E-E651-4339-ADA5-47692CA2966B}" type="pres">
      <dgm:prSet presAssocID="{429D8AC1-7A98-4858-9298-9FC1EDCF6987}" presName="center1" presStyleLbl="fgShp" presStyleIdx="0" presStyleCnt="2"/>
      <dgm:spPr>
        <a:solidFill>
          <a:srgbClr val="FF0000"/>
        </a:solidFill>
      </dgm:spPr>
      <dgm:t>
        <a:bodyPr/>
        <a:lstStyle/>
        <a:p>
          <a:endParaRPr lang="de-AT"/>
        </a:p>
      </dgm:t>
    </dgm:pt>
    <dgm:pt modelId="{685D9D09-CAA9-4AA8-8E75-3F5BB817AC3F}" type="pres">
      <dgm:prSet presAssocID="{429D8AC1-7A98-4858-9298-9FC1EDCF6987}" presName="center2" presStyleLbl="fgShp" presStyleIdx="1" presStyleCnt="2"/>
      <dgm:spPr>
        <a:solidFill>
          <a:srgbClr val="FF0000"/>
        </a:solidFill>
      </dgm:spPr>
      <dgm:t>
        <a:bodyPr/>
        <a:lstStyle/>
        <a:p>
          <a:endParaRPr lang="de-AT"/>
        </a:p>
      </dgm:t>
    </dgm:pt>
  </dgm:ptLst>
  <dgm:cxnLst>
    <dgm:cxn modelId="{9FFB8317-7D50-4D64-88D5-925FA74585C2}" type="presOf" srcId="{2D6CE283-529C-4BF3-956E-276198BBB18F}" destId="{D37F48A3-322F-4C5B-BB5F-647232AD2B58}" srcOrd="1" destOrd="0" presId="urn:microsoft.com/office/officeart/2005/8/layout/cycle4#1"/>
    <dgm:cxn modelId="{49BDAD18-6388-4C32-AD59-75BBDA46A952}" type="presOf" srcId="{872A8C84-4D51-4A9E-A6D2-EEE44A4949A6}" destId="{8550AF2B-FEF1-43C7-9E54-D0938A999388}" srcOrd="0" destOrd="4" presId="urn:microsoft.com/office/officeart/2005/8/layout/cycle4#1"/>
    <dgm:cxn modelId="{187DEC54-2661-40CC-AF48-4C72F0729465}" type="presOf" srcId="{21125FAB-96B6-414C-803E-51AD275AB3CE}" destId="{8267B62A-7E9F-4845-A214-9D4C9DC758CD}" srcOrd="0" destOrd="3" presId="urn:microsoft.com/office/officeart/2005/8/layout/cycle4#1"/>
    <dgm:cxn modelId="{32DB2ED5-5885-4E46-91CB-DAA7F0CED87D}" type="presOf" srcId="{2DF78B2E-63BA-4E88-B904-EAB733D0FC5D}" destId="{C984EF56-BC8D-4B2B-8236-71ED2E3E9559}" srcOrd="1" destOrd="2" presId="urn:microsoft.com/office/officeart/2005/8/layout/cycle4#1"/>
    <dgm:cxn modelId="{4CA5D42D-4192-45F9-804F-4EBF93BBA560}" srcId="{429D8AC1-7A98-4858-9298-9FC1EDCF6987}" destId="{1CBAC90C-0C53-4FA8-8515-1025BF973680}" srcOrd="1" destOrd="0" parTransId="{7DAE77A4-CF86-42E4-B4B5-2F1963EEAD06}" sibTransId="{E6BE9E6D-0047-41B0-8B6E-A734E3941B96}"/>
    <dgm:cxn modelId="{F35FF3AB-9C95-4A7C-B178-AD14B5B8D020}" type="presOf" srcId="{24EBD12C-FEBA-483C-942C-896684ECAE44}" destId="{D37F48A3-322F-4C5B-BB5F-647232AD2B58}" srcOrd="1" destOrd="1" presId="urn:microsoft.com/office/officeart/2005/8/layout/cycle4#1"/>
    <dgm:cxn modelId="{ED992C6B-BD2E-484D-9E15-B084CB409662}" type="presOf" srcId="{6BB470C6-A706-4D4A-BD93-5512DB0CE2E6}" destId="{D37F48A3-322F-4C5B-BB5F-647232AD2B58}" srcOrd="1" destOrd="2" presId="urn:microsoft.com/office/officeart/2005/8/layout/cycle4#1"/>
    <dgm:cxn modelId="{12FEFA77-90EB-4B5B-950D-617464302059}" type="presOf" srcId="{429D8AC1-7A98-4858-9298-9FC1EDCF6987}" destId="{6769BBDA-2925-42D0-9CCA-9C178437CE4B}" srcOrd="0" destOrd="0" presId="urn:microsoft.com/office/officeart/2005/8/layout/cycle4#1"/>
    <dgm:cxn modelId="{8EBD3A75-08D5-44DB-9C46-17E7E29C01E8}" srcId="{1D96BB12-E287-4326-8D11-C733B896EAA4}" destId="{122FE7F1-19D5-4F3A-A3C2-3EA8935665EE}" srcOrd="0" destOrd="0" parTransId="{22807B8F-CE7A-4B48-80BE-25FCF2EE58A5}" sibTransId="{45526561-5E2D-43EC-82B9-0F0620714352}"/>
    <dgm:cxn modelId="{0A79156A-1DFD-4075-B06E-118083F93A99}" srcId="{1CBAC90C-0C53-4FA8-8515-1025BF973680}" destId="{4F370B31-94BA-431B-B8B7-A88CA563A012}" srcOrd="0" destOrd="0" parTransId="{A4674FC5-103D-452D-A56E-A853503DD8E9}" sibTransId="{80740D13-D186-49A7-81DC-8C1D55C87BB2}"/>
    <dgm:cxn modelId="{D9A9958B-4F86-4B3D-9340-BFB8BA498DF1}" srcId="{4195AE12-95CE-4077-82F4-F6688147D030}" destId="{872A8C84-4D51-4A9E-A6D2-EEE44A4949A6}" srcOrd="4" destOrd="0" parTransId="{F50F8AE5-26B2-4591-B46E-E053A27850DF}" sibTransId="{80F2B13F-4F79-4FE3-A551-F0C1D08587C7}"/>
    <dgm:cxn modelId="{A4561FBC-4DE6-4E09-A4CD-3838FEC70C6F}" srcId="{429D8AC1-7A98-4858-9298-9FC1EDCF6987}" destId="{4195AE12-95CE-4077-82F4-F6688147D030}" srcOrd="3" destOrd="0" parTransId="{869C4D4B-F5DA-42AA-8DDC-891A06F2D9A1}" sibTransId="{D81A146E-8822-471E-99E2-C47A667CD4B1}"/>
    <dgm:cxn modelId="{15F35860-CDE0-4691-B65D-DAB314F47B10}" srcId="{C51F64E1-07AF-4424-83E0-03E9CA823C8C}" destId="{6D22D860-EEC5-4DFD-AA70-E6C39203F942}" srcOrd="1" destOrd="0" parTransId="{F62E07E6-82D2-4E0A-9725-DF27EA160289}" sibTransId="{381D93F3-4748-4A22-A873-D51B643176C3}"/>
    <dgm:cxn modelId="{241C1E6A-839D-457A-8AE4-1FC8656BA3D4}" srcId="{C51F64E1-07AF-4424-83E0-03E9CA823C8C}" destId="{C68C6482-F827-42C5-9D07-0550F29AFB23}" srcOrd="2" destOrd="0" parTransId="{EAD659B4-2C07-41CF-9B59-676660239BD8}" sibTransId="{E1A10BF4-59E5-48AD-945D-5409A5ECBE9C}"/>
    <dgm:cxn modelId="{B6008A12-4233-45CE-9CB8-71196320D72F}" type="presOf" srcId="{20F05230-D467-4616-813B-DC0A4F6F8E48}" destId="{6AB5D510-0A56-4827-BFF6-BC5DB11D61EA}" srcOrd="1" destOrd="1" presId="urn:microsoft.com/office/officeart/2005/8/layout/cycle4#1"/>
    <dgm:cxn modelId="{1DFC6580-6433-46F9-AC77-311B3A3A22C4}" type="presOf" srcId="{2D6CE283-529C-4BF3-956E-276198BBB18F}" destId="{8550AF2B-FEF1-43C7-9E54-D0938A999388}" srcOrd="0" destOrd="0" presId="urn:microsoft.com/office/officeart/2005/8/layout/cycle4#1"/>
    <dgm:cxn modelId="{367BCF6C-F723-4DA7-8D28-FD6E67FA8F31}" srcId="{4195AE12-95CE-4077-82F4-F6688147D030}" destId="{50193C2B-76B3-42A5-82A5-5D62A72418B8}" srcOrd="3" destOrd="0" parTransId="{F346B4EF-1B87-41B4-8772-EBAC8A7B20AA}" sibTransId="{DF8F521A-F08F-477C-9F0C-22DC0B50A6D0}"/>
    <dgm:cxn modelId="{8F3E1005-994A-416F-9BCF-524501B8F1F7}" srcId="{4195AE12-95CE-4077-82F4-F6688147D030}" destId="{2D6CE283-529C-4BF3-956E-276198BBB18F}" srcOrd="0" destOrd="0" parTransId="{284A9AE8-E074-49EC-8A04-1F5233D9440B}" sibTransId="{8CE41E65-8752-46A1-BF08-0B4E9162E0E2}"/>
    <dgm:cxn modelId="{583FDE91-38A4-4BC5-87EB-3D63EEADC4EE}" srcId="{1D96BB12-E287-4326-8D11-C733B896EAA4}" destId="{21125FAB-96B6-414C-803E-51AD275AB3CE}" srcOrd="3" destOrd="0" parTransId="{9A3755EA-0279-4FF9-B685-1DEB12F701EC}" sibTransId="{01BC3DDA-EB02-494C-9012-06992C0DCD91}"/>
    <dgm:cxn modelId="{F55FD4ED-5FE1-4821-BC7B-BA49D801F421}" type="presOf" srcId="{7EC29ADA-297E-4D85-860E-9FC0190212DC}" destId="{C984EF56-BC8D-4B2B-8236-71ED2E3E9559}" srcOrd="1" destOrd="1" presId="urn:microsoft.com/office/officeart/2005/8/layout/cycle4#1"/>
    <dgm:cxn modelId="{1664398F-AEE7-445A-8C7F-17E5FD4EF8A8}" type="presOf" srcId="{20F05230-D467-4616-813B-DC0A4F6F8E48}" destId="{AC32FDA7-405D-43DA-A304-399BA08B1DAD}" srcOrd="0" destOrd="1" presId="urn:microsoft.com/office/officeart/2005/8/layout/cycle4#1"/>
    <dgm:cxn modelId="{A2843C05-5C30-4784-AE51-1BF0FD0AD6C4}" srcId="{4195AE12-95CE-4077-82F4-F6688147D030}" destId="{24EBD12C-FEBA-483C-942C-896684ECAE44}" srcOrd="1" destOrd="0" parTransId="{F364CF7D-3382-4371-9ED5-0ED759AE4E87}" sibTransId="{D386CB61-5A33-4980-85E6-B319242341EC}"/>
    <dgm:cxn modelId="{42331947-ED03-420C-ACDE-A1F266E23984}" type="presOf" srcId="{C51F64E1-07AF-4424-83E0-03E9CA823C8C}" destId="{3247CC7B-AF64-47F8-9694-8B8AF95AC710}" srcOrd="0" destOrd="0" presId="urn:microsoft.com/office/officeart/2005/8/layout/cycle4#1"/>
    <dgm:cxn modelId="{C3B8FFB8-ADD5-4B5E-BC11-7F250597CE57}" srcId="{1D96BB12-E287-4326-8D11-C733B896EAA4}" destId="{2DF78B2E-63BA-4E88-B904-EAB733D0FC5D}" srcOrd="2" destOrd="0" parTransId="{F8F44C62-6726-4D86-9C8D-75E07ECFF02E}" sibTransId="{44DF5F9B-87A6-4B67-8561-513D5643249A}"/>
    <dgm:cxn modelId="{97BA7CF2-B8DC-4A55-8FFF-2B6FAE50D0ED}" type="presOf" srcId="{6BB470C6-A706-4D4A-BD93-5512DB0CE2E6}" destId="{8550AF2B-FEF1-43C7-9E54-D0938A999388}" srcOrd="0" destOrd="2" presId="urn:microsoft.com/office/officeart/2005/8/layout/cycle4#1"/>
    <dgm:cxn modelId="{5258183B-AAD7-4E9B-A3C5-AE263ED2C1FE}" type="presOf" srcId="{21125FAB-96B6-414C-803E-51AD275AB3CE}" destId="{C984EF56-BC8D-4B2B-8236-71ED2E3E9559}" srcOrd="1" destOrd="3" presId="urn:microsoft.com/office/officeart/2005/8/layout/cycle4#1"/>
    <dgm:cxn modelId="{D1EE35DD-73E8-44E8-93B1-41B4AF7AA866}" type="presOf" srcId="{1CBAC90C-0C53-4FA8-8515-1025BF973680}" destId="{88B5FA89-57BF-46E7-96DC-CC0C665F5657}" srcOrd="0" destOrd="0" presId="urn:microsoft.com/office/officeart/2005/8/layout/cycle4#1"/>
    <dgm:cxn modelId="{2C816218-DBB6-4E8C-BF40-6B86C32BC4C9}" type="presOf" srcId="{581F23D8-3BF6-4C30-B655-59ADAC988FCA}" destId="{F1B2ADCB-4BE3-4EC0-AF0B-18350E3B8A43}" srcOrd="1" destOrd="0" presId="urn:microsoft.com/office/officeart/2005/8/layout/cycle4#1"/>
    <dgm:cxn modelId="{1EA7A9B1-305F-45DE-83D5-0F2527F933DF}" type="presOf" srcId="{6D22D860-EEC5-4DFD-AA70-E6C39203F942}" destId="{F1B2ADCB-4BE3-4EC0-AF0B-18350E3B8A43}" srcOrd="1" destOrd="1" presId="urn:microsoft.com/office/officeart/2005/8/layout/cycle4#1"/>
    <dgm:cxn modelId="{8FF8134B-190B-4E3A-8D09-337D0B2B2832}" type="presOf" srcId="{6D22D860-EEC5-4DFD-AA70-E6C39203F942}" destId="{E5E58322-64B9-423F-B4C6-1FEC5C91FF68}" srcOrd="0" destOrd="1" presId="urn:microsoft.com/office/officeart/2005/8/layout/cycle4#1"/>
    <dgm:cxn modelId="{E0600552-B406-4B3D-B8E6-9CA04F71CC62}" srcId="{C51F64E1-07AF-4424-83E0-03E9CA823C8C}" destId="{581F23D8-3BF6-4C30-B655-59ADAC988FCA}" srcOrd="0" destOrd="0" parTransId="{CAEA3838-310F-42E9-994F-68B46F54F4EF}" sibTransId="{62CDFF3C-4C4E-4948-B10F-BB5BDE49AED5}"/>
    <dgm:cxn modelId="{802F8698-FF53-434D-8E3D-48D25AAD9F38}" type="presOf" srcId="{4F370B31-94BA-431B-B8B7-A88CA563A012}" destId="{6AB5D510-0A56-4827-BFF6-BC5DB11D61EA}" srcOrd="1" destOrd="0" presId="urn:microsoft.com/office/officeart/2005/8/layout/cycle4#1"/>
    <dgm:cxn modelId="{23C83F14-CB98-40D0-9B7E-590E7291B568}" type="presOf" srcId="{1D96BB12-E287-4326-8D11-C733B896EAA4}" destId="{4F8C3297-3299-4024-B184-B2F2DBFDEECE}" srcOrd="0" destOrd="0" presId="urn:microsoft.com/office/officeart/2005/8/layout/cycle4#1"/>
    <dgm:cxn modelId="{CD654FE6-C82E-47FD-9889-99384AEE50A9}" type="presOf" srcId="{872A8C84-4D51-4A9E-A6D2-EEE44A4949A6}" destId="{D37F48A3-322F-4C5B-BB5F-647232AD2B58}" srcOrd="1" destOrd="4" presId="urn:microsoft.com/office/officeart/2005/8/layout/cycle4#1"/>
    <dgm:cxn modelId="{84F44DA5-3B45-4822-9E94-4425525195D1}" srcId="{1D96BB12-E287-4326-8D11-C733B896EAA4}" destId="{7EC29ADA-297E-4D85-860E-9FC0190212DC}" srcOrd="1" destOrd="0" parTransId="{EBB7C62B-F951-4760-ACE4-9196B15C2FAC}" sibTransId="{BEEB8198-4636-4EC7-A2AC-0C8947F8E3C5}"/>
    <dgm:cxn modelId="{2E99B376-0557-413A-8A67-A91DE9F2330B}" srcId="{429D8AC1-7A98-4858-9298-9FC1EDCF6987}" destId="{C51F64E1-07AF-4424-83E0-03E9CA823C8C}" srcOrd="2" destOrd="0" parTransId="{E84578DA-A5C0-4B02-99FE-0AE3AABF65C9}" sibTransId="{8A5620FB-9F0B-4B8F-A9E2-FA1CB71EA803}"/>
    <dgm:cxn modelId="{B8CBDB91-EB57-4CF0-863F-2482B0E3639D}" type="presOf" srcId="{C68C6482-F827-42C5-9D07-0550F29AFB23}" destId="{F1B2ADCB-4BE3-4EC0-AF0B-18350E3B8A43}" srcOrd="1" destOrd="2" presId="urn:microsoft.com/office/officeart/2005/8/layout/cycle4#1"/>
    <dgm:cxn modelId="{E33D3D4C-AE78-4B09-9570-C2CF102BE14B}" type="presOf" srcId="{4F370B31-94BA-431B-B8B7-A88CA563A012}" destId="{AC32FDA7-405D-43DA-A304-399BA08B1DAD}" srcOrd="0" destOrd="0" presId="urn:microsoft.com/office/officeart/2005/8/layout/cycle4#1"/>
    <dgm:cxn modelId="{6B53FDD6-7C91-44A7-B7FE-E6E23D1AC329}" type="presOf" srcId="{24EBD12C-FEBA-483C-942C-896684ECAE44}" destId="{8550AF2B-FEF1-43C7-9E54-D0938A999388}" srcOrd="0" destOrd="1" presId="urn:microsoft.com/office/officeart/2005/8/layout/cycle4#1"/>
    <dgm:cxn modelId="{B65D0834-6F14-4F8B-8245-56940E907580}" type="presOf" srcId="{50193C2B-76B3-42A5-82A5-5D62A72418B8}" destId="{8550AF2B-FEF1-43C7-9E54-D0938A999388}" srcOrd="0" destOrd="3" presId="urn:microsoft.com/office/officeart/2005/8/layout/cycle4#1"/>
    <dgm:cxn modelId="{A0260BE3-45F6-4342-ACBE-6A0C18EFE486}" type="presOf" srcId="{4195AE12-95CE-4077-82F4-F6688147D030}" destId="{A546AF53-6E98-4866-BD82-E5930CCBADCF}" srcOrd="0" destOrd="0" presId="urn:microsoft.com/office/officeart/2005/8/layout/cycle4#1"/>
    <dgm:cxn modelId="{C1042D51-9D7F-4204-9279-07D82EF0023C}" type="presOf" srcId="{2DF78B2E-63BA-4E88-B904-EAB733D0FC5D}" destId="{8267B62A-7E9F-4845-A214-9D4C9DC758CD}" srcOrd="0" destOrd="2" presId="urn:microsoft.com/office/officeart/2005/8/layout/cycle4#1"/>
    <dgm:cxn modelId="{498DBF83-D6A5-4E8C-8027-688F4D8DA50C}" type="presOf" srcId="{581F23D8-3BF6-4C30-B655-59ADAC988FCA}" destId="{E5E58322-64B9-423F-B4C6-1FEC5C91FF68}" srcOrd="0" destOrd="0" presId="urn:microsoft.com/office/officeart/2005/8/layout/cycle4#1"/>
    <dgm:cxn modelId="{2A82B1C2-FE9D-4477-A6B5-4C6619712AEA}" type="presOf" srcId="{C68C6482-F827-42C5-9D07-0550F29AFB23}" destId="{E5E58322-64B9-423F-B4C6-1FEC5C91FF68}" srcOrd="0" destOrd="2" presId="urn:microsoft.com/office/officeart/2005/8/layout/cycle4#1"/>
    <dgm:cxn modelId="{E009A53C-EC0D-4A4E-B685-5C48CC8A75DF}" srcId="{4195AE12-95CE-4077-82F4-F6688147D030}" destId="{6BB470C6-A706-4D4A-BD93-5512DB0CE2E6}" srcOrd="2" destOrd="0" parTransId="{0DE47EC3-0B7D-4553-BDC0-21366153DBF3}" sibTransId="{7CD7EF60-207F-4373-9807-77C6B026C051}"/>
    <dgm:cxn modelId="{50F34263-D184-4CEA-8BAF-FC9C1F3AAA88}" type="presOf" srcId="{50193C2B-76B3-42A5-82A5-5D62A72418B8}" destId="{D37F48A3-322F-4C5B-BB5F-647232AD2B58}" srcOrd="1" destOrd="3" presId="urn:microsoft.com/office/officeart/2005/8/layout/cycle4#1"/>
    <dgm:cxn modelId="{DA37263A-8169-4DB1-99EE-B1E628C23229}" type="presOf" srcId="{122FE7F1-19D5-4F3A-A3C2-3EA8935665EE}" destId="{8267B62A-7E9F-4845-A214-9D4C9DC758CD}" srcOrd="0" destOrd="0" presId="urn:microsoft.com/office/officeart/2005/8/layout/cycle4#1"/>
    <dgm:cxn modelId="{22EFC092-6879-4FB9-967C-4CECD054C200}" type="presOf" srcId="{7EC29ADA-297E-4D85-860E-9FC0190212DC}" destId="{8267B62A-7E9F-4845-A214-9D4C9DC758CD}" srcOrd="0" destOrd="1" presId="urn:microsoft.com/office/officeart/2005/8/layout/cycle4#1"/>
    <dgm:cxn modelId="{5E44F212-0BC0-410B-9A5A-6AC0ABF56031}" srcId="{1CBAC90C-0C53-4FA8-8515-1025BF973680}" destId="{20F05230-D467-4616-813B-DC0A4F6F8E48}" srcOrd="1" destOrd="0" parTransId="{E94701B2-4F6D-4CF9-864C-DB0DFE35D233}" sibTransId="{EF72B7CD-C4CA-4A60-9ED0-9E03EDA24C4E}"/>
    <dgm:cxn modelId="{7AF3D648-42F7-4379-B0D0-88520767199A}" srcId="{429D8AC1-7A98-4858-9298-9FC1EDCF6987}" destId="{1D96BB12-E287-4326-8D11-C733B896EAA4}" srcOrd="0" destOrd="0" parTransId="{54F7F056-FBD4-475D-ABFC-139DF683B122}" sibTransId="{BC631861-D3F2-47E4-A1AA-D77F91790658}"/>
    <dgm:cxn modelId="{365BD5CE-8ED3-4231-B5E1-93C03E361C4F}" type="presOf" srcId="{122FE7F1-19D5-4F3A-A3C2-3EA8935665EE}" destId="{C984EF56-BC8D-4B2B-8236-71ED2E3E9559}" srcOrd="1" destOrd="0" presId="urn:microsoft.com/office/officeart/2005/8/layout/cycle4#1"/>
    <dgm:cxn modelId="{AF253CA2-1907-48CC-BD55-521B8BCCB4F5}" type="presParOf" srcId="{6769BBDA-2925-42D0-9CCA-9C178437CE4B}" destId="{96ADCADA-445B-4127-92C0-1D7C972EECA8}" srcOrd="0" destOrd="0" presId="urn:microsoft.com/office/officeart/2005/8/layout/cycle4#1"/>
    <dgm:cxn modelId="{0D88C80C-ACD1-4559-A02D-0ED8CF0E3BA1}" type="presParOf" srcId="{96ADCADA-445B-4127-92C0-1D7C972EECA8}" destId="{19B68923-4916-4DCF-8EE9-B375B07E4C83}" srcOrd="0" destOrd="0" presId="urn:microsoft.com/office/officeart/2005/8/layout/cycle4#1"/>
    <dgm:cxn modelId="{EF9E48C8-B3B3-486C-8370-DD2BDB4F51FD}" type="presParOf" srcId="{19B68923-4916-4DCF-8EE9-B375B07E4C83}" destId="{8267B62A-7E9F-4845-A214-9D4C9DC758CD}" srcOrd="0" destOrd="0" presId="urn:microsoft.com/office/officeart/2005/8/layout/cycle4#1"/>
    <dgm:cxn modelId="{87CCBDD7-0FBF-458D-A0AF-A281939B9473}" type="presParOf" srcId="{19B68923-4916-4DCF-8EE9-B375B07E4C83}" destId="{C984EF56-BC8D-4B2B-8236-71ED2E3E9559}" srcOrd="1" destOrd="0" presId="urn:microsoft.com/office/officeart/2005/8/layout/cycle4#1"/>
    <dgm:cxn modelId="{9F873E41-19F1-40C1-B1DD-9378B8268DC4}" type="presParOf" srcId="{96ADCADA-445B-4127-92C0-1D7C972EECA8}" destId="{BBF577AF-58F5-4980-9B14-31BAA601F21C}" srcOrd="1" destOrd="0" presId="urn:microsoft.com/office/officeart/2005/8/layout/cycle4#1"/>
    <dgm:cxn modelId="{B7644C29-FB22-4D20-93A8-88356A91DC0B}" type="presParOf" srcId="{BBF577AF-58F5-4980-9B14-31BAA601F21C}" destId="{AC32FDA7-405D-43DA-A304-399BA08B1DAD}" srcOrd="0" destOrd="0" presId="urn:microsoft.com/office/officeart/2005/8/layout/cycle4#1"/>
    <dgm:cxn modelId="{C163ED00-243A-47DE-B28E-27D6431E411A}" type="presParOf" srcId="{BBF577AF-58F5-4980-9B14-31BAA601F21C}" destId="{6AB5D510-0A56-4827-BFF6-BC5DB11D61EA}" srcOrd="1" destOrd="0" presId="urn:microsoft.com/office/officeart/2005/8/layout/cycle4#1"/>
    <dgm:cxn modelId="{6CA4A8FE-E34D-42E2-BB1F-573BC4CADCA1}" type="presParOf" srcId="{96ADCADA-445B-4127-92C0-1D7C972EECA8}" destId="{C11B89F2-ABE9-4470-9611-B3737E99DDE7}" srcOrd="2" destOrd="0" presId="urn:microsoft.com/office/officeart/2005/8/layout/cycle4#1"/>
    <dgm:cxn modelId="{932B9619-5423-4BD4-AE67-E1233FD06771}" type="presParOf" srcId="{C11B89F2-ABE9-4470-9611-B3737E99DDE7}" destId="{E5E58322-64B9-423F-B4C6-1FEC5C91FF68}" srcOrd="0" destOrd="0" presId="urn:microsoft.com/office/officeart/2005/8/layout/cycle4#1"/>
    <dgm:cxn modelId="{113AB1D9-6AC0-488A-BF28-73E09F6C503F}" type="presParOf" srcId="{C11B89F2-ABE9-4470-9611-B3737E99DDE7}" destId="{F1B2ADCB-4BE3-4EC0-AF0B-18350E3B8A43}" srcOrd="1" destOrd="0" presId="urn:microsoft.com/office/officeart/2005/8/layout/cycle4#1"/>
    <dgm:cxn modelId="{0E6ADCC8-2B5D-4DCB-9843-0D5C327F0B48}" type="presParOf" srcId="{96ADCADA-445B-4127-92C0-1D7C972EECA8}" destId="{6716C3E6-3D93-40B2-A71F-CC86537BFB93}" srcOrd="3" destOrd="0" presId="urn:microsoft.com/office/officeart/2005/8/layout/cycle4#1"/>
    <dgm:cxn modelId="{8607D608-9E58-40AD-A0EA-31595BD2FCCC}" type="presParOf" srcId="{6716C3E6-3D93-40B2-A71F-CC86537BFB93}" destId="{8550AF2B-FEF1-43C7-9E54-D0938A999388}" srcOrd="0" destOrd="0" presId="urn:microsoft.com/office/officeart/2005/8/layout/cycle4#1"/>
    <dgm:cxn modelId="{A2F0AB7E-60B5-467F-AC94-F576E9E3E726}" type="presParOf" srcId="{6716C3E6-3D93-40B2-A71F-CC86537BFB93}" destId="{D37F48A3-322F-4C5B-BB5F-647232AD2B58}" srcOrd="1" destOrd="0" presId="urn:microsoft.com/office/officeart/2005/8/layout/cycle4#1"/>
    <dgm:cxn modelId="{81972E36-D7BF-4300-8BDB-66D5E8027B0D}" type="presParOf" srcId="{96ADCADA-445B-4127-92C0-1D7C972EECA8}" destId="{24955CF9-FDFB-43BF-970F-666E4C6D8C93}" srcOrd="4" destOrd="0" presId="urn:microsoft.com/office/officeart/2005/8/layout/cycle4#1"/>
    <dgm:cxn modelId="{03ADBC18-74CF-40A5-9583-AFB59416A37C}" type="presParOf" srcId="{6769BBDA-2925-42D0-9CCA-9C178437CE4B}" destId="{D599D164-053F-4432-AB0D-C6D202997847}" srcOrd="1" destOrd="0" presId="urn:microsoft.com/office/officeart/2005/8/layout/cycle4#1"/>
    <dgm:cxn modelId="{BD82885E-DEBE-4B95-BAAA-4264451AC2C3}" type="presParOf" srcId="{D599D164-053F-4432-AB0D-C6D202997847}" destId="{4F8C3297-3299-4024-B184-B2F2DBFDEECE}" srcOrd="0" destOrd="0" presId="urn:microsoft.com/office/officeart/2005/8/layout/cycle4#1"/>
    <dgm:cxn modelId="{03FD11C5-3704-4F60-BF3E-0467D576A11A}" type="presParOf" srcId="{D599D164-053F-4432-AB0D-C6D202997847}" destId="{88B5FA89-57BF-46E7-96DC-CC0C665F5657}" srcOrd="1" destOrd="0" presId="urn:microsoft.com/office/officeart/2005/8/layout/cycle4#1"/>
    <dgm:cxn modelId="{E5A484EE-396B-44CA-A698-783B40903DA4}" type="presParOf" srcId="{D599D164-053F-4432-AB0D-C6D202997847}" destId="{3247CC7B-AF64-47F8-9694-8B8AF95AC710}" srcOrd="2" destOrd="0" presId="urn:microsoft.com/office/officeart/2005/8/layout/cycle4#1"/>
    <dgm:cxn modelId="{CF40F954-65D8-4852-AE0F-359912DEBB30}" type="presParOf" srcId="{D599D164-053F-4432-AB0D-C6D202997847}" destId="{A546AF53-6E98-4866-BD82-E5930CCBADCF}" srcOrd="3" destOrd="0" presId="urn:microsoft.com/office/officeart/2005/8/layout/cycle4#1"/>
    <dgm:cxn modelId="{0AF43312-4D18-44D5-B3F1-9F8A7623AAC9}" type="presParOf" srcId="{D599D164-053F-4432-AB0D-C6D202997847}" destId="{9C43F5F4-6234-4081-8407-A8FBA3E73389}" srcOrd="4" destOrd="0" presId="urn:microsoft.com/office/officeart/2005/8/layout/cycle4#1"/>
    <dgm:cxn modelId="{170FA196-1DBF-4FD4-BBD4-69E131397CB1}" type="presParOf" srcId="{6769BBDA-2925-42D0-9CCA-9C178437CE4B}" destId="{D2891B3E-E651-4339-ADA5-47692CA2966B}" srcOrd="2" destOrd="0" presId="urn:microsoft.com/office/officeart/2005/8/layout/cycle4#1"/>
    <dgm:cxn modelId="{687D74DA-C61A-49A1-933F-8CA76FDDB143}" type="presParOf" srcId="{6769BBDA-2925-42D0-9CCA-9C178437CE4B}" destId="{685D9D09-CAA9-4AA8-8E75-3F5BB817AC3F}" srcOrd="3" destOrd="0" presId="urn:microsoft.com/office/officeart/2005/8/layout/cycle4#1"/>
  </dgm:cxnLst>
  <dgm:bg>
    <a:solidFill>
      <a:schemeClr val="lt1">
        <a:hueOff val="0"/>
        <a:satOff val="0"/>
        <a:lumOff val="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FD9B21-A117-462A-BD6E-AA3DF19A69E1}" type="doc">
      <dgm:prSet loTypeId="urn:microsoft.com/office/officeart/2005/8/layout/cycle1" loCatId="cycle" qsTypeId="urn:microsoft.com/office/officeart/2005/8/quickstyle/3d4" qsCatId="3D" csTypeId="urn:microsoft.com/office/officeart/2005/8/colors/accent6_5" csCatId="accent6" phldr="1"/>
      <dgm:spPr/>
      <dgm:t>
        <a:bodyPr/>
        <a:lstStyle/>
        <a:p>
          <a:endParaRPr lang="de-AT"/>
        </a:p>
      </dgm:t>
    </dgm:pt>
    <dgm:pt modelId="{7FE2F127-C314-4151-83EC-AE54EE33DE6B}">
      <dgm:prSet phldrT="[Text]" custT="1"/>
      <dgm:spPr/>
      <dgm:t>
        <a:bodyPr/>
        <a:lstStyle/>
        <a:p>
          <a:r>
            <a:rPr lang="de-AT" sz="2000" dirty="0" smtClean="0"/>
            <a:t>Wie</a:t>
          </a:r>
          <a:br>
            <a:rPr lang="de-AT" sz="2000" dirty="0" smtClean="0"/>
          </a:br>
          <a:r>
            <a:rPr lang="de-AT" sz="2000" dirty="0" smtClean="0"/>
            <a:t>(Methode)</a:t>
          </a:r>
          <a:endParaRPr lang="de-AT" sz="2000" dirty="0"/>
        </a:p>
      </dgm:t>
    </dgm:pt>
    <dgm:pt modelId="{37FE5666-D13B-45B7-9224-B23B9684C1C1}" type="parTrans" cxnId="{624141D5-83A1-4FA8-AC08-D0022A1DB481}">
      <dgm:prSet/>
      <dgm:spPr/>
      <dgm:t>
        <a:bodyPr/>
        <a:lstStyle/>
        <a:p>
          <a:endParaRPr lang="de-AT" sz="2000"/>
        </a:p>
      </dgm:t>
    </dgm:pt>
    <dgm:pt modelId="{D0888471-1F41-4691-98DF-85A28B9E7B6F}" type="sibTrans" cxnId="{624141D5-83A1-4FA8-AC08-D0022A1DB481}">
      <dgm:prSet/>
      <dgm:spPr/>
      <dgm:t>
        <a:bodyPr/>
        <a:lstStyle/>
        <a:p>
          <a:endParaRPr lang="de-AT" sz="2000"/>
        </a:p>
      </dgm:t>
    </dgm:pt>
    <dgm:pt modelId="{5BF44008-47AE-4707-9657-6A64305A60C3}">
      <dgm:prSet phldrT="[Text]" custT="1"/>
      <dgm:spPr/>
      <dgm:t>
        <a:bodyPr/>
        <a:lstStyle/>
        <a:p>
          <a:r>
            <a:rPr lang="de-AT" sz="2000" dirty="0" smtClean="0"/>
            <a:t>Wer (Mitglied)</a:t>
          </a:r>
          <a:endParaRPr lang="de-AT" sz="2000" dirty="0"/>
        </a:p>
      </dgm:t>
    </dgm:pt>
    <dgm:pt modelId="{BA2A0E9C-2F5D-4A82-8F2A-1E3B223083F3}" type="parTrans" cxnId="{C9504302-728F-410D-9AF8-61C150012FFB}">
      <dgm:prSet/>
      <dgm:spPr/>
      <dgm:t>
        <a:bodyPr/>
        <a:lstStyle/>
        <a:p>
          <a:endParaRPr lang="de-AT" sz="2000"/>
        </a:p>
      </dgm:t>
    </dgm:pt>
    <dgm:pt modelId="{6A01F5ED-F0DE-42DC-AEFE-C41A47A35C48}" type="sibTrans" cxnId="{C9504302-728F-410D-9AF8-61C150012FFB}">
      <dgm:prSet/>
      <dgm:spPr/>
      <dgm:t>
        <a:bodyPr/>
        <a:lstStyle/>
        <a:p>
          <a:endParaRPr lang="de-AT" sz="2000"/>
        </a:p>
      </dgm:t>
    </dgm:pt>
    <dgm:pt modelId="{A8C6976E-9E1A-4F76-9E46-9A743A102EAF}">
      <dgm:prSet phldrT="[Text]" custT="1"/>
      <dgm:spPr/>
      <dgm:t>
        <a:bodyPr/>
        <a:lstStyle/>
        <a:p>
          <a:r>
            <a:rPr lang="de-AT" sz="2000" dirty="0" smtClean="0"/>
            <a:t>Was</a:t>
          </a:r>
          <a:br>
            <a:rPr lang="de-AT" sz="2000" dirty="0" smtClean="0"/>
          </a:br>
          <a:r>
            <a:rPr lang="de-AT" sz="2000" dirty="0" smtClean="0"/>
            <a:t>(Sache)</a:t>
          </a:r>
          <a:endParaRPr lang="de-AT" sz="2000" dirty="0"/>
        </a:p>
      </dgm:t>
    </dgm:pt>
    <dgm:pt modelId="{527E5631-F6DF-4590-A886-CAEEF42F5151}" type="parTrans" cxnId="{8B105592-6B39-4BA4-A5B8-63562638F639}">
      <dgm:prSet/>
      <dgm:spPr/>
      <dgm:t>
        <a:bodyPr/>
        <a:lstStyle/>
        <a:p>
          <a:endParaRPr lang="de-AT" sz="2000"/>
        </a:p>
      </dgm:t>
    </dgm:pt>
    <dgm:pt modelId="{D5BDDDA5-CC25-4F90-B6AF-6535895273D9}" type="sibTrans" cxnId="{8B105592-6B39-4BA4-A5B8-63562638F639}">
      <dgm:prSet/>
      <dgm:spPr/>
      <dgm:t>
        <a:bodyPr/>
        <a:lstStyle/>
        <a:p>
          <a:endParaRPr lang="de-AT" sz="2000"/>
        </a:p>
      </dgm:t>
    </dgm:pt>
    <dgm:pt modelId="{52B6962E-97DF-4554-BB13-D0D43A9E9E89}" type="pres">
      <dgm:prSet presAssocID="{41FD9B21-A117-462A-BD6E-AA3DF19A69E1}" presName="cycle" presStyleCnt="0">
        <dgm:presLayoutVars>
          <dgm:dir/>
          <dgm:resizeHandles val="exact"/>
        </dgm:presLayoutVars>
      </dgm:prSet>
      <dgm:spPr/>
      <dgm:t>
        <a:bodyPr/>
        <a:lstStyle/>
        <a:p>
          <a:endParaRPr lang="de-AT"/>
        </a:p>
      </dgm:t>
    </dgm:pt>
    <dgm:pt modelId="{AAD5292B-1C66-4D58-A76E-954D8E072E5F}" type="pres">
      <dgm:prSet presAssocID="{7FE2F127-C314-4151-83EC-AE54EE33DE6B}" presName="dummy" presStyleCnt="0"/>
      <dgm:spPr/>
      <dgm:t>
        <a:bodyPr/>
        <a:lstStyle/>
        <a:p>
          <a:endParaRPr lang="de-AT"/>
        </a:p>
      </dgm:t>
    </dgm:pt>
    <dgm:pt modelId="{C0C895D5-B595-4800-AD89-1A359370371F}" type="pres">
      <dgm:prSet presAssocID="{7FE2F127-C314-4151-83EC-AE54EE33DE6B}" presName="node" presStyleLbl="revTx" presStyleIdx="0" presStyleCnt="3">
        <dgm:presLayoutVars>
          <dgm:bulletEnabled val="1"/>
        </dgm:presLayoutVars>
      </dgm:prSet>
      <dgm:spPr/>
      <dgm:t>
        <a:bodyPr/>
        <a:lstStyle/>
        <a:p>
          <a:endParaRPr lang="de-AT"/>
        </a:p>
      </dgm:t>
    </dgm:pt>
    <dgm:pt modelId="{BEE9A411-CBDB-42E4-9C4D-62E260823E4D}" type="pres">
      <dgm:prSet presAssocID="{D0888471-1F41-4691-98DF-85A28B9E7B6F}" presName="sibTrans" presStyleLbl="node1" presStyleIdx="0" presStyleCnt="3"/>
      <dgm:spPr/>
      <dgm:t>
        <a:bodyPr/>
        <a:lstStyle/>
        <a:p>
          <a:endParaRPr lang="de-AT"/>
        </a:p>
      </dgm:t>
    </dgm:pt>
    <dgm:pt modelId="{9A52DB2F-CADA-4708-A06A-A61889D3AE4A}" type="pres">
      <dgm:prSet presAssocID="{5BF44008-47AE-4707-9657-6A64305A60C3}" presName="dummy" presStyleCnt="0"/>
      <dgm:spPr/>
      <dgm:t>
        <a:bodyPr/>
        <a:lstStyle/>
        <a:p>
          <a:endParaRPr lang="de-AT"/>
        </a:p>
      </dgm:t>
    </dgm:pt>
    <dgm:pt modelId="{C3E326BB-B057-4D2C-ACD5-424D034D0BF3}" type="pres">
      <dgm:prSet presAssocID="{5BF44008-47AE-4707-9657-6A64305A60C3}" presName="node" presStyleLbl="revTx" presStyleIdx="1" presStyleCnt="3">
        <dgm:presLayoutVars>
          <dgm:bulletEnabled val="1"/>
        </dgm:presLayoutVars>
      </dgm:prSet>
      <dgm:spPr/>
      <dgm:t>
        <a:bodyPr/>
        <a:lstStyle/>
        <a:p>
          <a:endParaRPr lang="de-AT"/>
        </a:p>
      </dgm:t>
    </dgm:pt>
    <dgm:pt modelId="{EE7D0ACF-D545-4F7E-995D-9E1D27F4BB74}" type="pres">
      <dgm:prSet presAssocID="{6A01F5ED-F0DE-42DC-AEFE-C41A47A35C48}" presName="sibTrans" presStyleLbl="node1" presStyleIdx="1" presStyleCnt="3"/>
      <dgm:spPr/>
      <dgm:t>
        <a:bodyPr/>
        <a:lstStyle/>
        <a:p>
          <a:endParaRPr lang="de-AT"/>
        </a:p>
      </dgm:t>
    </dgm:pt>
    <dgm:pt modelId="{ECDCD714-3055-420B-99CA-CF08FC8A7882}" type="pres">
      <dgm:prSet presAssocID="{A8C6976E-9E1A-4F76-9E46-9A743A102EAF}" presName="dummy" presStyleCnt="0"/>
      <dgm:spPr/>
      <dgm:t>
        <a:bodyPr/>
        <a:lstStyle/>
        <a:p>
          <a:endParaRPr lang="de-AT"/>
        </a:p>
      </dgm:t>
    </dgm:pt>
    <dgm:pt modelId="{83A36E16-BF62-47C8-B64A-F502CDD8F0D0}" type="pres">
      <dgm:prSet presAssocID="{A8C6976E-9E1A-4F76-9E46-9A743A102EAF}" presName="node" presStyleLbl="revTx" presStyleIdx="2" presStyleCnt="3">
        <dgm:presLayoutVars>
          <dgm:bulletEnabled val="1"/>
        </dgm:presLayoutVars>
      </dgm:prSet>
      <dgm:spPr/>
      <dgm:t>
        <a:bodyPr/>
        <a:lstStyle/>
        <a:p>
          <a:endParaRPr lang="de-AT"/>
        </a:p>
      </dgm:t>
    </dgm:pt>
    <dgm:pt modelId="{DBF581BF-4831-47E2-8752-8C0E7B3C5E64}" type="pres">
      <dgm:prSet presAssocID="{D5BDDDA5-CC25-4F90-B6AF-6535895273D9}" presName="sibTrans" presStyleLbl="node1" presStyleIdx="2" presStyleCnt="3"/>
      <dgm:spPr/>
      <dgm:t>
        <a:bodyPr/>
        <a:lstStyle/>
        <a:p>
          <a:endParaRPr lang="de-AT"/>
        </a:p>
      </dgm:t>
    </dgm:pt>
  </dgm:ptLst>
  <dgm:cxnLst>
    <dgm:cxn modelId="{E291F5F3-026C-4AE9-933F-FD903CDBBFEF}" type="presOf" srcId="{7FE2F127-C314-4151-83EC-AE54EE33DE6B}" destId="{C0C895D5-B595-4800-AD89-1A359370371F}" srcOrd="0" destOrd="0" presId="urn:microsoft.com/office/officeart/2005/8/layout/cycle1"/>
    <dgm:cxn modelId="{F29C68BE-DE72-4A64-BE63-7B64EE8718BC}" type="presOf" srcId="{41FD9B21-A117-462A-BD6E-AA3DF19A69E1}" destId="{52B6962E-97DF-4554-BB13-D0D43A9E9E89}" srcOrd="0" destOrd="0" presId="urn:microsoft.com/office/officeart/2005/8/layout/cycle1"/>
    <dgm:cxn modelId="{8B105592-6B39-4BA4-A5B8-63562638F639}" srcId="{41FD9B21-A117-462A-BD6E-AA3DF19A69E1}" destId="{A8C6976E-9E1A-4F76-9E46-9A743A102EAF}" srcOrd="2" destOrd="0" parTransId="{527E5631-F6DF-4590-A886-CAEEF42F5151}" sibTransId="{D5BDDDA5-CC25-4F90-B6AF-6535895273D9}"/>
    <dgm:cxn modelId="{C9504302-728F-410D-9AF8-61C150012FFB}" srcId="{41FD9B21-A117-462A-BD6E-AA3DF19A69E1}" destId="{5BF44008-47AE-4707-9657-6A64305A60C3}" srcOrd="1" destOrd="0" parTransId="{BA2A0E9C-2F5D-4A82-8F2A-1E3B223083F3}" sibTransId="{6A01F5ED-F0DE-42DC-AEFE-C41A47A35C48}"/>
    <dgm:cxn modelId="{53F801D3-F799-4688-979D-CB9409FB41BB}" type="presOf" srcId="{6A01F5ED-F0DE-42DC-AEFE-C41A47A35C48}" destId="{EE7D0ACF-D545-4F7E-995D-9E1D27F4BB74}" srcOrd="0" destOrd="0" presId="urn:microsoft.com/office/officeart/2005/8/layout/cycle1"/>
    <dgm:cxn modelId="{7F9044B7-0726-43AD-8D9B-0BE713C391FF}" type="presOf" srcId="{D5BDDDA5-CC25-4F90-B6AF-6535895273D9}" destId="{DBF581BF-4831-47E2-8752-8C0E7B3C5E64}" srcOrd="0" destOrd="0" presId="urn:microsoft.com/office/officeart/2005/8/layout/cycle1"/>
    <dgm:cxn modelId="{87D06B0A-03D1-4085-BC86-AEF45AF8E930}" type="presOf" srcId="{5BF44008-47AE-4707-9657-6A64305A60C3}" destId="{C3E326BB-B057-4D2C-ACD5-424D034D0BF3}" srcOrd="0" destOrd="0" presId="urn:microsoft.com/office/officeart/2005/8/layout/cycle1"/>
    <dgm:cxn modelId="{24A9BD0E-0B30-4894-A852-20813F6E9151}" type="presOf" srcId="{D0888471-1F41-4691-98DF-85A28B9E7B6F}" destId="{BEE9A411-CBDB-42E4-9C4D-62E260823E4D}" srcOrd="0" destOrd="0" presId="urn:microsoft.com/office/officeart/2005/8/layout/cycle1"/>
    <dgm:cxn modelId="{9EE3BC60-EACE-454D-BDC5-A98E2326E01B}" type="presOf" srcId="{A8C6976E-9E1A-4F76-9E46-9A743A102EAF}" destId="{83A36E16-BF62-47C8-B64A-F502CDD8F0D0}" srcOrd="0" destOrd="0" presId="urn:microsoft.com/office/officeart/2005/8/layout/cycle1"/>
    <dgm:cxn modelId="{624141D5-83A1-4FA8-AC08-D0022A1DB481}" srcId="{41FD9B21-A117-462A-BD6E-AA3DF19A69E1}" destId="{7FE2F127-C314-4151-83EC-AE54EE33DE6B}" srcOrd="0" destOrd="0" parTransId="{37FE5666-D13B-45B7-9224-B23B9684C1C1}" sibTransId="{D0888471-1F41-4691-98DF-85A28B9E7B6F}"/>
    <dgm:cxn modelId="{B0E8A7E8-A6A5-44A0-9283-D37DF05ED4EC}" type="presParOf" srcId="{52B6962E-97DF-4554-BB13-D0D43A9E9E89}" destId="{AAD5292B-1C66-4D58-A76E-954D8E072E5F}" srcOrd="0" destOrd="0" presId="urn:microsoft.com/office/officeart/2005/8/layout/cycle1"/>
    <dgm:cxn modelId="{17017523-925B-4326-BD52-49673F322DEF}" type="presParOf" srcId="{52B6962E-97DF-4554-BB13-D0D43A9E9E89}" destId="{C0C895D5-B595-4800-AD89-1A359370371F}" srcOrd="1" destOrd="0" presId="urn:microsoft.com/office/officeart/2005/8/layout/cycle1"/>
    <dgm:cxn modelId="{FB8034A9-35A1-42F7-BC7F-FB17C72724BB}" type="presParOf" srcId="{52B6962E-97DF-4554-BB13-D0D43A9E9E89}" destId="{BEE9A411-CBDB-42E4-9C4D-62E260823E4D}" srcOrd="2" destOrd="0" presId="urn:microsoft.com/office/officeart/2005/8/layout/cycle1"/>
    <dgm:cxn modelId="{CF22D878-CB88-4573-B841-C8B9DF0D5F6A}" type="presParOf" srcId="{52B6962E-97DF-4554-BB13-D0D43A9E9E89}" destId="{9A52DB2F-CADA-4708-A06A-A61889D3AE4A}" srcOrd="3" destOrd="0" presId="urn:microsoft.com/office/officeart/2005/8/layout/cycle1"/>
    <dgm:cxn modelId="{06AFE680-4ECE-4C3D-8A4E-BBADE873E071}" type="presParOf" srcId="{52B6962E-97DF-4554-BB13-D0D43A9E9E89}" destId="{C3E326BB-B057-4D2C-ACD5-424D034D0BF3}" srcOrd="4" destOrd="0" presId="urn:microsoft.com/office/officeart/2005/8/layout/cycle1"/>
    <dgm:cxn modelId="{1636C8B3-12FF-411F-9746-B1FDBD205958}" type="presParOf" srcId="{52B6962E-97DF-4554-BB13-D0D43A9E9E89}" destId="{EE7D0ACF-D545-4F7E-995D-9E1D27F4BB74}" srcOrd="5" destOrd="0" presId="urn:microsoft.com/office/officeart/2005/8/layout/cycle1"/>
    <dgm:cxn modelId="{8BF5DB59-94C2-4605-8282-790935C29978}" type="presParOf" srcId="{52B6962E-97DF-4554-BB13-D0D43A9E9E89}" destId="{ECDCD714-3055-420B-99CA-CF08FC8A7882}" srcOrd="6" destOrd="0" presId="urn:microsoft.com/office/officeart/2005/8/layout/cycle1"/>
    <dgm:cxn modelId="{F142F5DC-67DD-4FFD-8D57-9B66091188BB}" type="presParOf" srcId="{52B6962E-97DF-4554-BB13-D0D43A9E9E89}" destId="{83A36E16-BF62-47C8-B64A-F502CDD8F0D0}" srcOrd="7" destOrd="0" presId="urn:microsoft.com/office/officeart/2005/8/layout/cycle1"/>
    <dgm:cxn modelId="{13E388DF-022D-40D2-BFED-D303DFA19463}" type="presParOf" srcId="{52B6962E-97DF-4554-BB13-D0D43A9E9E89}" destId="{DBF581BF-4831-47E2-8752-8C0E7B3C5E64}" srcOrd="8"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C417EA-09E2-4606-BEDE-80566D62D812}" type="doc">
      <dgm:prSet loTypeId="urn:microsoft.com/office/officeart/2005/8/layout/arrow6" loCatId="relationship" qsTypeId="urn:microsoft.com/office/officeart/2005/8/quickstyle/simple1" qsCatId="simple" csTypeId="urn:microsoft.com/office/officeart/2005/8/colors/accent0_3" csCatId="mainScheme" phldr="1"/>
      <dgm:spPr/>
      <dgm:t>
        <a:bodyPr/>
        <a:lstStyle/>
        <a:p>
          <a:endParaRPr lang="de-AT"/>
        </a:p>
      </dgm:t>
    </dgm:pt>
    <dgm:pt modelId="{E7EEE12A-FA56-46EB-9A98-31AEEC2141DA}">
      <dgm:prSet phldrT="[Text]"/>
      <dgm:spPr/>
      <dgm:t>
        <a:bodyPr/>
        <a:lstStyle/>
        <a:p>
          <a:r>
            <a:rPr lang="de-AT" dirty="0" smtClean="0">
              <a:latin typeface="Trebuchet MS" pitchFamily="34" charset="0"/>
            </a:rPr>
            <a:t>Stoffmenge</a:t>
          </a:r>
          <a:endParaRPr lang="de-AT" dirty="0">
            <a:latin typeface="Trebuchet MS" pitchFamily="34" charset="0"/>
          </a:endParaRPr>
        </a:p>
      </dgm:t>
    </dgm:pt>
    <dgm:pt modelId="{9478A165-513B-47DC-BCC7-7F2184534420}" type="parTrans" cxnId="{41B8BA18-FD78-4DA4-9D50-BFD679D91058}">
      <dgm:prSet/>
      <dgm:spPr/>
      <dgm:t>
        <a:bodyPr/>
        <a:lstStyle/>
        <a:p>
          <a:endParaRPr lang="de-AT">
            <a:latin typeface="Trebuchet MS" pitchFamily="34" charset="0"/>
          </a:endParaRPr>
        </a:p>
      </dgm:t>
    </dgm:pt>
    <dgm:pt modelId="{E4B15F07-011F-419B-83C8-97F2ED8F88E7}" type="sibTrans" cxnId="{41B8BA18-FD78-4DA4-9D50-BFD679D91058}">
      <dgm:prSet/>
      <dgm:spPr/>
      <dgm:t>
        <a:bodyPr/>
        <a:lstStyle/>
        <a:p>
          <a:endParaRPr lang="de-AT">
            <a:latin typeface="Trebuchet MS" pitchFamily="34" charset="0"/>
          </a:endParaRPr>
        </a:p>
      </dgm:t>
    </dgm:pt>
    <dgm:pt modelId="{2164A779-9CD2-40EE-9314-0F8D894E7F1F}">
      <dgm:prSet phldrT="[Text]"/>
      <dgm:spPr/>
      <dgm:t>
        <a:bodyPr/>
        <a:lstStyle/>
        <a:p>
          <a:r>
            <a:rPr lang="de-AT" dirty="0" smtClean="0">
              <a:latin typeface="Trebuchet MS" pitchFamily="34" charset="0"/>
            </a:rPr>
            <a:t>Zeitmangel</a:t>
          </a:r>
          <a:endParaRPr lang="de-AT" dirty="0">
            <a:latin typeface="Trebuchet MS" pitchFamily="34" charset="0"/>
          </a:endParaRPr>
        </a:p>
      </dgm:t>
    </dgm:pt>
    <dgm:pt modelId="{D4A254B3-1BE7-479A-93EB-D50E4EEB2484}" type="parTrans" cxnId="{5C4BC18F-07C0-4782-A10D-F031FA138300}">
      <dgm:prSet/>
      <dgm:spPr/>
      <dgm:t>
        <a:bodyPr/>
        <a:lstStyle/>
        <a:p>
          <a:endParaRPr lang="de-AT">
            <a:latin typeface="Trebuchet MS" pitchFamily="34" charset="0"/>
          </a:endParaRPr>
        </a:p>
      </dgm:t>
    </dgm:pt>
    <dgm:pt modelId="{FFD88A07-5D4C-4EAE-96B8-D4A32101355E}" type="sibTrans" cxnId="{5C4BC18F-07C0-4782-A10D-F031FA138300}">
      <dgm:prSet/>
      <dgm:spPr/>
      <dgm:t>
        <a:bodyPr/>
        <a:lstStyle/>
        <a:p>
          <a:endParaRPr lang="de-AT">
            <a:latin typeface="Trebuchet MS" pitchFamily="34" charset="0"/>
          </a:endParaRPr>
        </a:p>
      </dgm:t>
    </dgm:pt>
    <dgm:pt modelId="{A92612F3-3831-4710-B5A3-41C0414770F9}" type="pres">
      <dgm:prSet presAssocID="{29C417EA-09E2-4606-BEDE-80566D62D812}" presName="compositeShape" presStyleCnt="0">
        <dgm:presLayoutVars>
          <dgm:chMax val="2"/>
          <dgm:dir/>
          <dgm:resizeHandles val="exact"/>
        </dgm:presLayoutVars>
      </dgm:prSet>
      <dgm:spPr/>
      <dgm:t>
        <a:bodyPr/>
        <a:lstStyle/>
        <a:p>
          <a:endParaRPr lang="de-AT"/>
        </a:p>
      </dgm:t>
    </dgm:pt>
    <dgm:pt modelId="{8044487F-4EE4-4315-AC7C-B9C6B5A4C227}" type="pres">
      <dgm:prSet presAssocID="{29C417EA-09E2-4606-BEDE-80566D62D812}" presName="ribbon" presStyleLbl="node1" presStyleIdx="0" presStyleCnt="1"/>
      <dgm:spPr/>
    </dgm:pt>
    <dgm:pt modelId="{1DF8EF99-B255-4AA3-933A-802443C34C59}" type="pres">
      <dgm:prSet presAssocID="{29C417EA-09E2-4606-BEDE-80566D62D812}" presName="leftArrowText" presStyleLbl="node1" presStyleIdx="0" presStyleCnt="1">
        <dgm:presLayoutVars>
          <dgm:chMax val="0"/>
          <dgm:bulletEnabled val="1"/>
        </dgm:presLayoutVars>
      </dgm:prSet>
      <dgm:spPr/>
      <dgm:t>
        <a:bodyPr/>
        <a:lstStyle/>
        <a:p>
          <a:endParaRPr lang="de-AT"/>
        </a:p>
      </dgm:t>
    </dgm:pt>
    <dgm:pt modelId="{30C7B1F3-7AA7-43E2-BF67-65BD3272B20F}" type="pres">
      <dgm:prSet presAssocID="{29C417EA-09E2-4606-BEDE-80566D62D812}" presName="rightArrowText" presStyleLbl="node1" presStyleIdx="0" presStyleCnt="1">
        <dgm:presLayoutVars>
          <dgm:chMax val="0"/>
          <dgm:bulletEnabled val="1"/>
        </dgm:presLayoutVars>
      </dgm:prSet>
      <dgm:spPr/>
      <dgm:t>
        <a:bodyPr/>
        <a:lstStyle/>
        <a:p>
          <a:endParaRPr lang="de-AT"/>
        </a:p>
      </dgm:t>
    </dgm:pt>
  </dgm:ptLst>
  <dgm:cxnLst>
    <dgm:cxn modelId="{5C4BC18F-07C0-4782-A10D-F031FA138300}" srcId="{29C417EA-09E2-4606-BEDE-80566D62D812}" destId="{2164A779-9CD2-40EE-9314-0F8D894E7F1F}" srcOrd="1" destOrd="0" parTransId="{D4A254B3-1BE7-479A-93EB-D50E4EEB2484}" sibTransId="{FFD88A07-5D4C-4EAE-96B8-D4A32101355E}"/>
    <dgm:cxn modelId="{A78BFA77-445D-4013-9E26-1370A13274E3}" type="presOf" srcId="{2164A779-9CD2-40EE-9314-0F8D894E7F1F}" destId="{30C7B1F3-7AA7-43E2-BF67-65BD3272B20F}" srcOrd="0" destOrd="0" presId="urn:microsoft.com/office/officeart/2005/8/layout/arrow6"/>
    <dgm:cxn modelId="{41B8BA18-FD78-4DA4-9D50-BFD679D91058}" srcId="{29C417EA-09E2-4606-BEDE-80566D62D812}" destId="{E7EEE12A-FA56-46EB-9A98-31AEEC2141DA}" srcOrd="0" destOrd="0" parTransId="{9478A165-513B-47DC-BCC7-7F2184534420}" sibTransId="{E4B15F07-011F-419B-83C8-97F2ED8F88E7}"/>
    <dgm:cxn modelId="{0F756A34-4416-421E-AE2E-4E939EBE7905}" type="presOf" srcId="{29C417EA-09E2-4606-BEDE-80566D62D812}" destId="{A92612F3-3831-4710-B5A3-41C0414770F9}" srcOrd="0" destOrd="0" presId="urn:microsoft.com/office/officeart/2005/8/layout/arrow6"/>
    <dgm:cxn modelId="{47D54741-A377-4B16-A909-B1E6617B1089}" type="presOf" srcId="{E7EEE12A-FA56-46EB-9A98-31AEEC2141DA}" destId="{1DF8EF99-B255-4AA3-933A-802443C34C59}" srcOrd="0" destOrd="0" presId="urn:microsoft.com/office/officeart/2005/8/layout/arrow6"/>
    <dgm:cxn modelId="{C3ED5C50-C9DB-433E-8DBD-E9BBF6D72FBA}" type="presParOf" srcId="{A92612F3-3831-4710-B5A3-41C0414770F9}" destId="{8044487F-4EE4-4315-AC7C-B9C6B5A4C227}" srcOrd="0" destOrd="0" presId="urn:microsoft.com/office/officeart/2005/8/layout/arrow6"/>
    <dgm:cxn modelId="{0FED5453-F018-4CD7-B9C4-883B44F84D08}" type="presParOf" srcId="{A92612F3-3831-4710-B5A3-41C0414770F9}" destId="{1DF8EF99-B255-4AA3-933A-802443C34C59}" srcOrd="1" destOrd="0" presId="urn:microsoft.com/office/officeart/2005/8/layout/arrow6"/>
    <dgm:cxn modelId="{2D0C76DF-CCF8-45E6-AB49-645118F31D49}" type="presParOf" srcId="{A92612F3-3831-4710-B5A3-41C0414770F9}" destId="{30C7B1F3-7AA7-43E2-BF67-65BD3272B20F}"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C417EA-09E2-4606-BEDE-80566D62D812}" type="doc">
      <dgm:prSet loTypeId="urn:microsoft.com/office/officeart/2005/8/layout/arrow6" loCatId="relationship" qsTypeId="urn:microsoft.com/office/officeart/2005/8/quickstyle/simple1" qsCatId="simple" csTypeId="urn:microsoft.com/office/officeart/2005/8/colors/accent0_3" csCatId="mainScheme" phldr="1"/>
      <dgm:spPr/>
      <dgm:t>
        <a:bodyPr/>
        <a:lstStyle/>
        <a:p>
          <a:endParaRPr lang="de-AT"/>
        </a:p>
      </dgm:t>
    </dgm:pt>
    <dgm:pt modelId="{E7EEE12A-FA56-46EB-9A98-31AEEC2141DA}">
      <dgm:prSet phldrT="[Text]"/>
      <dgm:spPr/>
      <dgm:t>
        <a:bodyPr/>
        <a:lstStyle/>
        <a:p>
          <a:r>
            <a:rPr lang="de-AT" dirty="0" err="1" smtClean="0">
              <a:latin typeface="Trebuchet MS" pitchFamily="34" charset="0"/>
            </a:rPr>
            <a:t>Abprüfbares</a:t>
          </a:r>
          <a:endParaRPr lang="de-AT" dirty="0">
            <a:latin typeface="Trebuchet MS" pitchFamily="34" charset="0"/>
          </a:endParaRPr>
        </a:p>
      </dgm:t>
    </dgm:pt>
    <dgm:pt modelId="{9478A165-513B-47DC-BCC7-7F2184534420}" type="parTrans" cxnId="{41B8BA18-FD78-4DA4-9D50-BFD679D91058}">
      <dgm:prSet/>
      <dgm:spPr/>
      <dgm:t>
        <a:bodyPr/>
        <a:lstStyle/>
        <a:p>
          <a:endParaRPr lang="de-AT">
            <a:latin typeface="Trebuchet MS" pitchFamily="34" charset="0"/>
          </a:endParaRPr>
        </a:p>
      </dgm:t>
    </dgm:pt>
    <dgm:pt modelId="{E4B15F07-011F-419B-83C8-97F2ED8F88E7}" type="sibTrans" cxnId="{41B8BA18-FD78-4DA4-9D50-BFD679D91058}">
      <dgm:prSet/>
      <dgm:spPr/>
      <dgm:t>
        <a:bodyPr/>
        <a:lstStyle/>
        <a:p>
          <a:endParaRPr lang="de-AT">
            <a:latin typeface="Trebuchet MS" pitchFamily="34" charset="0"/>
          </a:endParaRPr>
        </a:p>
      </dgm:t>
    </dgm:pt>
    <dgm:pt modelId="{2164A779-9CD2-40EE-9314-0F8D894E7F1F}">
      <dgm:prSet phldrT="[Text]"/>
      <dgm:spPr/>
      <dgm:t>
        <a:bodyPr/>
        <a:lstStyle/>
        <a:p>
          <a:r>
            <a:rPr lang="de-AT" dirty="0" smtClean="0">
              <a:latin typeface="Trebuchet MS" pitchFamily="34" charset="0"/>
            </a:rPr>
            <a:t>Nachhaltiges</a:t>
          </a:r>
          <a:endParaRPr lang="de-AT" dirty="0">
            <a:latin typeface="Trebuchet MS" pitchFamily="34" charset="0"/>
          </a:endParaRPr>
        </a:p>
      </dgm:t>
    </dgm:pt>
    <dgm:pt modelId="{D4A254B3-1BE7-479A-93EB-D50E4EEB2484}" type="parTrans" cxnId="{5C4BC18F-07C0-4782-A10D-F031FA138300}">
      <dgm:prSet/>
      <dgm:spPr/>
      <dgm:t>
        <a:bodyPr/>
        <a:lstStyle/>
        <a:p>
          <a:endParaRPr lang="de-AT">
            <a:latin typeface="Trebuchet MS" pitchFamily="34" charset="0"/>
          </a:endParaRPr>
        </a:p>
      </dgm:t>
    </dgm:pt>
    <dgm:pt modelId="{FFD88A07-5D4C-4EAE-96B8-D4A32101355E}" type="sibTrans" cxnId="{5C4BC18F-07C0-4782-A10D-F031FA138300}">
      <dgm:prSet/>
      <dgm:spPr/>
      <dgm:t>
        <a:bodyPr/>
        <a:lstStyle/>
        <a:p>
          <a:endParaRPr lang="de-AT">
            <a:latin typeface="Trebuchet MS" pitchFamily="34" charset="0"/>
          </a:endParaRPr>
        </a:p>
      </dgm:t>
    </dgm:pt>
    <dgm:pt modelId="{A92612F3-3831-4710-B5A3-41C0414770F9}" type="pres">
      <dgm:prSet presAssocID="{29C417EA-09E2-4606-BEDE-80566D62D812}" presName="compositeShape" presStyleCnt="0">
        <dgm:presLayoutVars>
          <dgm:chMax val="2"/>
          <dgm:dir/>
          <dgm:resizeHandles val="exact"/>
        </dgm:presLayoutVars>
      </dgm:prSet>
      <dgm:spPr/>
      <dgm:t>
        <a:bodyPr/>
        <a:lstStyle/>
        <a:p>
          <a:endParaRPr lang="de-AT"/>
        </a:p>
      </dgm:t>
    </dgm:pt>
    <dgm:pt modelId="{8044487F-4EE4-4315-AC7C-B9C6B5A4C227}" type="pres">
      <dgm:prSet presAssocID="{29C417EA-09E2-4606-BEDE-80566D62D812}" presName="ribbon" presStyleLbl="node1" presStyleIdx="0" presStyleCnt="1"/>
      <dgm:spPr/>
    </dgm:pt>
    <dgm:pt modelId="{1DF8EF99-B255-4AA3-933A-802443C34C59}" type="pres">
      <dgm:prSet presAssocID="{29C417EA-09E2-4606-BEDE-80566D62D812}" presName="leftArrowText" presStyleLbl="node1" presStyleIdx="0" presStyleCnt="1">
        <dgm:presLayoutVars>
          <dgm:chMax val="0"/>
          <dgm:bulletEnabled val="1"/>
        </dgm:presLayoutVars>
      </dgm:prSet>
      <dgm:spPr/>
      <dgm:t>
        <a:bodyPr/>
        <a:lstStyle/>
        <a:p>
          <a:endParaRPr lang="de-AT"/>
        </a:p>
      </dgm:t>
    </dgm:pt>
    <dgm:pt modelId="{30C7B1F3-7AA7-43E2-BF67-65BD3272B20F}" type="pres">
      <dgm:prSet presAssocID="{29C417EA-09E2-4606-BEDE-80566D62D812}" presName="rightArrowText" presStyleLbl="node1" presStyleIdx="0" presStyleCnt="1">
        <dgm:presLayoutVars>
          <dgm:chMax val="0"/>
          <dgm:bulletEnabled val="1"/>
        </dgm:presLayoutVars>
      </dgm:prSet>
      <dgm:spPr/>
      <dgm:t>
        <a:bodyPr/>
        <a:lstStyle/>
        <a:p>
          <a:endParaRPr lang="de-AT"/>
        </a:p>
      </dgm:t>
    </dgm:pt>
  </dgm:ptLst>
  <dgm:cxnLst>
    <dgm:cxn modelId="{87B3A7FE-CE80-444D-84D1-5027178949DD}" type="presOf" srcId="{2164A779-9CD2-40EE-9314-0F8D894E7F1F}" destId="{30C7B1F3-7AA7-43E2-BF67-65BD3272B20F}" srcOrd="0" destOrd="0" presId="urn:microsoft.com/office/officeart/2005/8/layout/arrow6"/>
    <dgm:cxn modelId="{5C4BC18F-07C0-4782-A10D-F031FA138300}" srcId="{29C417EA-09E2-4606-BEDE-80566D62D812}" destId="{2164A779-9CD2-40EE-9314-0F8D894E7F1F}" srcOrd="1" destOrd="0" parTransId="{D4A254B3-1BE7-479A-93EB-D50E4EEB2484}" sibTransId="{FFD88A07-5D4C-4EAE-96B8-D4A32101355E}"/>
    <dgm:cxn modelId="{41B8BA18-FD78-4DA4-9D50-BFD679D91058}" srcId="{29C417EA-09E2-4606-BEDE-80566D62D812}" destId="{E7EEE12A-FA56-46EB-9A98-31AEEC2141DA}" srcOrd="0" destOrd="0" parTransId="{9478A165-513B-47DC-BCC7-7F2184534420}" sibTransId="{E4B15F07-011F-419B-83C8-97F2ED8F88E7}"/>
    <dgm:cxn modelId="{F8A6D5BE-E070-43D1-80F4-E520BE2583A0}" type="presOf" srcId="{29C417EA-09E2-4606-BEDE-80566D62D812}" destId="{A92612F3-3831-4710-B5A3-41C0414770F9}" srcOrd="0" destOrd="0" presId="urn:microsoft.com/office/officeart/2005/8/layout/arrow6"/>
    <dgm:cxn modelId="{61737112-6699-43F5-B6B7-FF31651CBF3B}" type="presOf" srcId="{E7EEE12A-FA56-46EB-9A98-31AEEC2141DA}" destId="{1DF8EF99-B255-4AA3-933A-802443C34C59}" srcOrd="0" destOrd="0" presId="urn:microsoft.com/office/officeart/2005/8/layout/arrow6"/>
    <dgm:cxn modelId="{CE142726-A22D-4C67-A6E6-65453E2AA881}" type="presParOf" srcId="{A92612F3-3831-4710-B5A3-41C0414770F9}" destId="{8044487F-4EE4-4315-AC7C-B9C6B5A4C227}" srcOrd="0" destOrd="0" presId="urn:microsoft.com/office/officeart/2005/8/layout/arrow6"/>
    <dgm:cxn modelId="{AA44940F-C105-44C1-B36C-6763F9B1DE6C}" type="presParOf" srcId="{A92612F3-3831-4710-B5A3-41C0414770F9}" destId="{1DF8EF99-B255-4AA3-933A-802443C34C59}" srcOrd="1" destOrd="0" presId="urn:microsoft.com/office/officeart/2005/8/layout/arrow6"/>
    <dgm:cxn modelId="{D3B1A0B5-E423-41B4-BF0E-5D6E949A732B}" type="presParOf" srcId="{A92612F3-3831-4710-B5A3-41C0414770F9}" destId="{30C7B1F3-7AA7-43E2-BF67-65BD3272B20F}" srcOrd="2" destOrd="0" presId="urn:microsoft.com/office/officeart/2005/8/layout/arrow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C4F126-F5D0-4E9C-80AA-CDB3B64E173A}" type="doc">
      <dgm:prSet loTypeId="urn:microsoft.com/office/officeart/2005/8/layout/hierarchy3" loCatId="hierarchy" qsTypeId="urn:microsoft.com/office/officeart/2005/8/quickstyle/simple3" qsCatId="simple" csTypeId="urn:microsoft.com/office/officeart/2005/8/colors/accent6_2" csCatId="accent6" phldr="1"/>
      <dgm:spPr/>
      <dgm:t>
        <a:bodyPr/>
        <a:lstStyle/>
        <a:p>
          <a:endParaRPr lang="de-AT"/>
        </a:p>
      </dgm:t>
    </dgm:pt>
    <dgm:pt modelId="{FB4936F0-DDD8-4C63-B7C9-5716EBCE344F}">
      <dgm:prSet phldrT="[Text]" custT="1"/>
      <dgm:spPr/>
      <dgm:t>
        <a:bodyPr/>
        <a:lstStyle/>
        <a:p>
          <a:r>
            <a:rPr lang="de-AT" sz="2000" dirty="0" smtClean="0">
              <a:latin typeface="Trebuchet MS" pitchFamily="34" charset="0"/>
            </a:rPr>
            <a:t>Bereitschaft</a:t>
          </a:r>
          <a:endParaRPr lang="de-AT" sz="2000" dirty="0">
            <a:latin typeface="Trebuchet MS" pitchFamily="34" charset="0"/>
          </a:endParaRPr>
        </a:p>
      </dgm:t>
    </dgm:pt>
    <dgm:pt modelId="{ACA8D705-968A-4F59-B127-573C247F36B0}" type="parTrans" cxnId="{F0CC4755-7EDE-4BFF-9387-974367A40384}">
      <dgm:prSet/>
      <dgm:spPr/>
      <dgm:t>
        <a:bodyPr/>
        <a:lstStyle/>
        <a:p>
          <a:endParaRPr lang="de-AT"/>
        </a:p>
      </dgm:t>
    </dgm:pt>
    <dgm:pt modelId="{54D35779-F8A8-4D16-839E-66374E3FB01C}" type="sibTrans" cxnId="{F0CC4755-7EDE-4BFF-9387-974367A40384}">
      <dgm:prSet/>
      <dgm:spPr/>
      <dgm:t>
        <a:bodyPr/>
        <a:lstStyle/>
        <a:p>
          <a:endParaRPr lang="de-AT"/>
        </a:p>
      </dgm:t>
    </dgm:pt>
    <dgm:pt modelId="{5C0DF929-D841-40AC-9A26-0423807D2DB3}">
      <dgm:prSet phldrT="[Text]" custT="1"/>
      <dgm:spPr/>
      <dgm:t>
        <a:bodyPr/>
        <a:lstStyle/>
        <a:p>
          <a:r>
            <a:rPr lang="de-AT" sz="2000" dirty="0" smtClean="0">
              <a:latin typeface="Trebuchet MS" pitchFamily="34" charset="0"/>
            </a:rPr>
            <a:t>Lernprofile</a:t>
          </a:r>
          <a:endParaRPr lang="de-AT" sz="2000" dirty="0">
            <a:latin typeface="Trebuchet MS" pitchFamily="34" charset="0"/>
          </a:endParaRPr>
        </a:p>
      </dgm:t>
    </dgm:pt>
    <dgm:pt modelId="{A7438FD9-EBBA-4A7C-A827-2354B3B65095}" type="parTrans" cxnId="{16DBCC27-69BA-43EA-B9DE-A2BAE7CD59F2}">
      <dgm:prSet/>
      <dgm:spPr/>
      <dgm:t>
        <a:bodyPr/>
        <a:lstStyle/>
        <a:p>
          <a:endParaRPr lang="de-AT"/>
        </a:p>
      </dgm:t>
    </dgm:pt>
    <dgm:pt modelId="{35635E61-1E4E-4917-BC5C-A7080CEBB367}" type="sibTrans" cxnId="{16DBCC27-69BA-43EA-B9DE-A2BAE7CD59F2}">
      <dgm:prSet/>
      <dgm:spPr/>
      <dgm:t>
        <a:bodyPr/>
        <a:lstStyle/>
        <a:p>
          <a:endParaRPr lang="de-AT"/>
        </a:p>
      </dgm:t>
    </dgm:pt>
    <dgm:pt modelId="{C5A73B2F-867E-43D2-BB18-40285BC7C40A}">
      <dgm:prSet phldrT="[Text]" custT="1"/>
      <dgm:spPr/>
      <dgm:t>
        <a:bodyPr/>
        <a:lstStyle/>
        <a:p>
          <a:r>
            <a:rPr lang="de-AT" sz="2000" dirty="0" smtClean="0">
              <a:latin typeface="Trebuchet MS" pitchFamily="34" charset="0"/>
            </a:rPr>
            <a:t>Interessen</a:t>
          </a:r>
          <a:endParaRPr lang="de-AT" sz="2000" dirty="0">
            <a:latin typeface="Trebuchet MS" pitchFamily="34" charset="0"/>
          </a:endParaRPr>
        </a:p>
      </dgm:t>
    </dgm:pt>
    <dgm:pt modelId="{47B2A201-0339-433F-B11C-BED2FAC6F881}" type="sibTrans" cxnId="{3D214E71-8E71-4C51-BAB7-CA42912AE10E}">
      <dgm:prSet/>
      <dgm:spPr/>
      <dgm:t>
        <a:bodyPr/>
        <a:lstStyle/>
        <a:p>
          <a:endParaRPr lang="de-AT"/>
        </a:p>
      </dgm:t>
    </dgm:pt>
    <dgm:pt modelId="{E25DC05A-B463-4E87-8642-AF78F9D2668F}" type="parTrans" cxnId="{3D214E71-8E71-4C51-BAB7-CA42912AE10E}">
      <dgm:prSet/>
      <dgm:spPr/>
      <dgm:t>
        <a:bodyPr/>
        <a:lstStyle/>
        <a:p>
          <a:endParaRPr lang="de-AT"/>
        </a:p>
      </dgm:t>
    </dgm:pt>
    <dgm:pt modelId="{6EB11CC6-346A-4102-99DC-796A3C5A0BBE}" type="pres">
      <dgm:prSet presAssocID="{FDC4F126-F5D0-4E9C-80AA-CDB3B64E173A}" presName="diagram" presStyleCnt="0">
        <dgm:presLayoutVars>
          <dgm:chPref val="1"/>
          <dgm:dir/>
          <dgm:animOne val="branch"/>
          <dgm:animLvl val="lvl"/>
          <dgm:resizeHandles/>
        </dgm:presLayoutVars>
      </dgm:prSet>
      <dgm:spPr/>
      <dgm:t>
        <a:bodyPr/>
        <a:lstStyle/>
        <a:p>
          <a:endParaRPr lang="de-AT"/>
        </a:p>
      </dgm:t>
    </dgm:pt>
    <dgm:pt modelId="{0CBE9437-E561-4FB5-B225-C14C5B998061}" type="pres">
      <dgm:prSet presAssocID="{FB4936F0-DDD8-4C63-B7C9-5716EBCE344F}" presName="root" presStyleCnt="0"/>
      <dgm:spPr/>
      <dgm:t>
        <a:bodyPr/>
        <a:lstStyle/>
        <a:p>
          <a:endParaRPr lang="de-AT"/>
        </a:p>
      </dgm:t>
    </dgm:pt>
    <dgm:pt modelId="{369B6B5D-BFA2-40C4-AF31-4DAC8E02301A}" type="pres">
      <dgm:prSet presAssocID="{FB4936F0-DDD8-4C63-B7C9-5716EBCE344F}" presName="rootComposite" presStyleCnt="0"/>
      <dgm:spPr/>
      <dgm:t>
        <a:bodyPr/>
        <a:lstStyle/>
        <a:p>
          <a:endParaRPr lang="de-AT"/>
        </a:p>
      </dgm:t>
    </dgm:pt>
    <dgm:pt modelId="{D550827D-220F-47D4-8CC9-8BD7B2A5A540}" type="pres">
      <dgm:prSet presAssocID="{FB4936F0-DDD8-4C63-B7C9-5716EBCE344F}" presName="rootText" presStyleLbl="node1" presStyleIdx="0" presStyleCnt="3" custScaleY="69554"/>
      <dgm:spPr/>
      <dgm:t>
        <a:bodyPr/>
        <a:lstStyle/>
        <a:p>
          <a:endParaRPr lang="de-AT"/>
        </a:p>
      </dgm:t>
    </dgm:pt>
    <dgm:pt modelId="{49FFF41C-7201-4309-8116-AFF1A557F108}" type="pres">
      <dgm:prSet presAssocID="{FB4936F0-DDD8-4C63-B7C9-5716EBCE344F}" presName="rootConnector" presStyleLbl="node1" presStyleIdx="0" presStyleCnt="3"/>
      <dgm:spPr/>
      <dgm:t>
        <a:bodyPr/>
        <a:lstStyle/>
        <a:p>
          <a:endParaRPr lang="de-AT"/>
        </a:p>
      </dgm:t>
    </dgm:pt>
    <dgm:pt modelId="{C9782CF6-3313-451E-9674-2D32E5305029}" type="pres">
      <dgm:prSet presAssocID="{FB4936F0-DDD8-4C63-B7C9-5716EBCE344F}" presName="childShape" presStyleCnt="0"/>
      <dgm:spPr/>
      <dgm:t>
        <a:bodyPr/>
        <a:lstStyle/>
        <a:p>
          <a:endParaRPr lang="de-AT"/>
        </a:p>
      </dgm:t>
    </dgm:pt>
    <dgm:pt modelId="{71AC5C5A-C6BC-4AF5-A83E-EE16211CF20A}" type="pres">
      <dgm:prSet presAssocID="{C5A73B2F-867E-43D2-BB18-40285BC7C40A}" presName="root" presStyleCnt="0"/>
      <dgm:spPr/>
      <dgm:t>
        <a:bodyPr/>
        <a:lstStyle/>
        <a:p>
          <a:endParaRPr lang="de-AT"/>
        </a:p>
      </dgm:t>
    </dgm:pt>
    <dgm:pt modelId="{45D28A18-9C10-4DA0-A35E-C00C81896C4C}" type="pres">
      <dgm:prSet presAssocID="{C5A73B2F-867E-43D2-BB18-40285BC7C40A}" presName="rootComposite" presStyleCnt="0"/>
      <dgm:spPr/>
      <dgm:t>
        <a:bodyPr/>
        <a:lstStyle/>
        <a:p>
          <a:endParaRPr lang="de-AT"/>
        </a:p>
      </dgm:t>
    </dgm:pt>
    <dgm:pt modelId="{5FBFCB95-E7DB-4098-BA3D-D7951C0E9E77}" type="pres">
      <dgm:prSet presAssocID="{C5A73B2F-867E-43D2-BB18-40285BC7C40A}" presName="rootText" presStyleLbl="node1" presStyleIdx="1" presStyleCnt="3" custScaleY="69554"/>
      <dgm:spPr/>
      <dgm:t>
        <a:bodyPr/>
        <a:lstStyle/>
        <a:p>
          <a:endParaRPr lang="de-AT"/>
        </a:p>
      </dgm:t>
    </dgm:pt>
    <dgm:pt modelId="{05C984FF-EA15-4E12-AADA-45B00046AB69}" type="pres">
      <dgm:prSet presAssocID="{C5A73B2F-867E-43D2-BB18-40285BC7C40A}" presName="rootConnector" presStyleLbl="node1" presStyleIdx="1" presStyleCnt="3"/>
      <dgm:spPr/>
      <dgm:t>
        <a:bodyPr/>
        <a:lstStyle/>
        <a:p>
          <a:endParaRPr lang="de-AT"/>
        </a:p>
      </dgm:t>
    </dgm:pt>
    <dgm:pt modelId="{9D7535B8-9146-4999-AEF9-8B63175F6FF7}" type="pres">
      <dgm:prSet presAssocID="{C5A73B2F-867E-43D2-BB18-40285BC7C40A}" presName="childShape" presStyleCnt="0"/>
      <dgm:spPr/>
      <dgm:t>
        <a:bodyPr/>
        <a:lstStyle/>
        <a:p>
          <a:endParaRPr lang="de-AT"/>
        </a:p>
      </dgm:t>
    </dgm:pt>
    <dgm:pt modelId="{70E628F9-4AD2-4C25-B3E8-521554D28F15}" type="pres">
      <dgm:prSet presAssocID="{5C0DF929-D841-40AC-9A26-0423807D2DB3}" presName="root" presStyleCnt="0"/>
      <dgm:spPr/>
      <dgm:t>
        <a:bodyPr/>
        <a:lstStyle/>
        <a:p>
          <a:endParaRPr lang="de-AT"/>
        </a:p>
      </dgm:t>
    </dgm:pt>
    <dgm:pt modelId="{9C29AB27-EF86-46F0-9AC1-B2D8930E042D}" type="pres">
      <dgm:prSet presAssocID="{5C0DF929-D841-40AC-9A26-0423807D2DB3}" presName="rootComposite" presStyleCnt="0"/>
      <dgm:spPr/>
      <dgm:t>
        <a:bodyPr/>
        <a:lstStyle/>
        <a:p>
          <a:endParaRPr lang="de-AT"/>
        </a:p>
      </dgm:t>
    </dgm:pt>
    <dgm:pt modelId="{1FFE351A-2B90-4D70-8405-F222FEC11955}" type="pres">
      <dgm:prSet presAssocID="{5C0DF929-D841-40AC-9A26-0423807D2DB3}" presName="rootText" presStyleLbl="node1" presStyleIdx="2" presStyleCnt="3" custScaleY="69554"/>
      <dgm:spPr/>
      <dgm:t>
        <a:bodyPr/>
        <a:lstStyle/>
        <a:p>
          <a:endParaRPr lang="de-AT"/>
        </a:p>
      </dgm:t>
    </dgm:pt>
    <dgm:pt modelId="{B44A54BB-B01F-46D8-ADB1-0D9E5F9A52B2}" type="pres">
      <dgm:prSet presAssocID="{5C0DF929-D841-40AC-9A26-0423807D2DB3}" presName="rootConnector" presStyleLbl="node1" presStyleIdx="2" presStyleCnt="3"/>
      <dgm:spPr/>
      <dgm:t>
        <a:bodyPr/>
        <a:lstStyle/>
        <a:p>
          <a:endParaRPr lang="de-AT"/>
        </a:p>
      </dgm:t>
    </dgm:pt>
    <dgm:pt modelId="{E0BCEFB5-B028-4BF2-B08A-232B87B06065}" type="pres">
      <dgm:prSet presAssocID="{5C0DF929-D841-40AC-9A26-0423807D2DB3}" presName="childShape" presStyleCnt="0"/>
      <dgm:spPr/>
      <dgm:t>
        <a:bodyPr/>
        <a:lstStyle/>
        <a:p>
          <a:endParaRPr lang="de-AT"/>
        </a:p>
      </dgm:t>
    </dgm:pt>
  </dgm:ptLst>
  <dgm:cxnLst>
    <dgm:cxn modelId="{F0CC4755-7EDE-4BFF-9387-974367A40384}" srcId="{FDC4F126-F5D0-4E9C-80AA-CDB3B64E173A}" destId="{FB4936F0-DDD8-4C63-B7C9-5716EBCE344F}" srcOrd="0" destOrd="0" parTransId="{ACA8D705-968A-4F59-B127-573C247F36B0}" sibTransId="{54D35779-F8A8-4D16-839E-66374E3FB01C}"/>
    <dgm:cxn modelId="{47219DA6-EEB6-4518-9484-DC1C535171AE}" type="presOf" srcId="{C5A73B2F-867E-43D2-BB18-40285BC7C40A}" destId="{05C984FF-EA15-4E12-AADA-45B00046AB69}" srcOrd="1" destOrd="0" presId="urn:microsoft.com/office/officeart/2005/8/layout/hierarchy3"/>
    <dgm:cxn modelId="{B83C59BC-4827-4D5D-94EB-A0257202A6A8}" type="presOf" srcId="{FB4936F0-DDD8-4C63-B7C9-5716EBCE344F}" destId="{49FFF41C-7201-4309-8116-AFF1A557F108}" srcOrd="1" destOrd="0" presId="urn:microsoft.com/office/officeart/2005/8/layout/hierarchy3"/>
    <dgm:cxn modelId="{16DBCC27-69BA-43EA-B9DE-A2BAE7CD59F2}" srcId="{FDC4F126-F5D0-4E9C-80AA-CDB3B64E173A}" destId="{5C0DF929-D841-40AC-9A26-0423807D2DB3}" srcOrd="2" destOrd="0" parTransId="{A7438FD9-EBBA-4A7C-A827-2354B3B65095}" sibTransId="{35635E61-1E4E-4917-BC5C-A7080CEBB367}"/>
    <dgm:cxn modelId="{3D214E71-8E71-4C51-BAB7-CA42912AE10E}" srcId="{FDC4F126-F5D0-4E9C-80AA-CDB3B64E173A}" destId="{C5A73B2F-867E-43D2-BB18-40285BC7C40A}" srcOrd="1" destOrd="0" parTransId="{E25DC05A-B463-4E87-8642-AF78F9D2668F}" sibTransId="{47B2A201-0339-433F-B11C-BED2FAC6F881}"/>
    <dgm:cxn modelId="{F51C13F7-B8DB-4F07-8008-D5F6DF05A2F4}" type="presOf" srcId="{FDC4F126-F5D0-4E9C-80AA-CDB3B64E173A}" destId="{6EB11CC6-346A-4102-99DC-796A3C5A0BBE}" srcOrd="0" destOrd="0" presId="urn:microsoft.com/office/officeart/2005/8/layout/hierarchy3"/>
    <dgm:cxn modelId="{D8E2BDFB-51DD-4FA7-A5EB-D68320B6EC2D}" type="presOf" srcId="{5C0DF929-D841-40AC-9A26-0423807D2DB3}" destId="{B44A54BB-B01F-46D8-ADB1-0D9E5F9A52B2}" srcOrd="1" destOrd="0" presId="urn:microsoft.com/office/officeart/2005/8/layout/hierarchy3"/>
    <dgm:cxn modelId="{E35929CE-494B-4C67-B15C-44DC2A17E683}" type="presOf" srcId="{5C0DF929-D841-40AC-9A26-0423807D2DB3}" destId="{1FFE351A-2B90-4D70-8405-F222FEC11955}" srcOrd="0" destOrd="0" presId="urn:microsoft.com/office/officeart/2005/8/layout/hierarchy3"/>
    <dgm:cxn modelId="{36F5BFDC-50CC-4DBE-AE48-FAF295DCFBDD}" type="presOf" srcId="{FB4936F0-DDD8-4C63-B7C9-5716EBCE344F}" destId="{D550827D-220F-47D4-8CC9-8BD7B2A5A540}" srcOrd="0" destOrd="0" presId="urn:microsoft.com/office/officeart/2005/8/layout/hierarchy3"/>
    <dgm:cxn modelId="{6069EFB4-1949-4321-B809-A5B3B2B33421}" type="presOf" srcId="{C5A73B2F-867E-43D2-BB18-40285BC7C40A}" destId="{5FBFCB95-E7DB-4098-BA3D-D7951C0E9E77}" srcOrd="0" destOrd="0" presId="urn:microsoft.com/office/officeart/2005/8/layout/hierarchy3"/>
    <dgm:cxn modelId="{6BCF8800-6198-49C9-97C6-A209C6417E00}" type="presParOf" srcId="{6EB11CC6-346A-4102-99DC-796A3C5A0BBE}" destId="{0CBE9437-E561-4FB5-B225-C14C5B998061}" srcOrd="0" destOrd="0" presId="urn:microsoft.com/office/officeart/2005/8/layout/hierarchy3"/>
    <dgm:cxn modelId="{CD0ACD8D-757E-4242-8F4A-FBD2D0EF619A}" type="presParOf" srcId="{0CBE9437-E561-4FB5-B225-C14C5B998061}" destId="{369B6B5D-BFA2-40C4-AF31-4DAC8E02301A}" srcOrd="0" destOrd="0" presId="urn:microsoft.com/office/officeart/2005/8/layout/hierarchy3"/>
    <dgm:cxn modelId="{5AF6C45A-ADA7-4EB5-9AE6-28B047AA18E4}" type="presParOf" srcId="{369B6B5D-BFA2-40C4-AF31-4DAC8E02301A}" destId="{D550827D-220F-47D4-8CC9-8BD7B2A5A540}" srcOrd="0" destOrd="0" presId="urn:microsoft.com/office/officeart/2005/8/layout/hierarchy3"/>
    <dgm:cxn modelId="{B2894A45-0DAB-40F9-8E9D-951FBBE41325}" type="presParOf" srcId="{369B6B5D-BFA2-40C4-AF31-4DAC8E02301A}" destId="{49FFF41C-7201-4309-8116-AFF1A557F108}" srcOrd="1" destOrd="0" presId="urn:microsoft.com/office/officeart/2005/8/layout/hierarchy3"/>
    <dgm:cxn modelId="{07C6AA5E-653F-4D47-8D9D-D2E206B1E574}" type="presParOf" srcId="{0CBE9437-E561-4FB5-B225-C14C5B998061}" destId="{C9782CF6-3313-451E-9674-2D32E5305029}" srcOrd="1" destOrd="0" presId="urn:microsoft.com/office/officeart/2005/8/layout/hierarchy3"/>
    <dgm:cxn modelId="{2B7B0E05-D7E8-4708-93E2-38F0EC1F2029}" type="presParOf" srcId="{6EB11CC6-346A-4102-99DC-796A3C5A0BBE}" destId="{71AC5C5A-C6BC-4AF5-A83E-EE16211CF20A}" srcOrd="1" destOrd="0" presId="urn:microsoft.com/office/officeart/2005/8/layout/hierarchy3"/>
    <dgm:cxn modelId="{77ADAF5B-E2FE-4056-863F-D027BDE0EE78}" type="presParOf" srcId="{71AC5C5A-C6BC-4AF5-A83E-EE16211CF20A}" destId="{45D28A18-9C10-4DA0-A35E-C00C81896C4C}" srcOrd="0" destOrd="0" presId="urn:microsoft.com/office/officeart/2005/8/layout/hierarchy3"/>
    <dgm:cxn modelId="{3F651122-FB1E-43F5-B8E8-271456A4D7D2}" type="presParOf" srcId="{45D28A18-9C10-4DA0-A35E-C00C81896C4C}" destId="{5FBFCB95-E7DB-4098-BA3D-D7951C0E9E77}" srcOrd="0" destOrd="0" presId="urn:microsoft.com/office/officeart/2005/8/layout/hierarchy3"/>
    <dgm:cxn modelId="{254FC65B-F7E1-4C21-A992-2830D7221171}" type="presParOf" srcId="{45D28A18-9C10-4DA0-A35E-C00C81896C4C}" destId="{05C984FF-EA15-4E12-AADA-45B00046AB69}" srcOrd="1" destOrd="0" presId="urn:microsoft.com/office/officeart/2005/8/layout/hierarchy3"/>
    <dgm:cxn modelId="{662713FB-238C-4666-90AC-CA2CA799DB4F}" type="presParOf" srcId="{71AC5C5A-C6BC-4AF5-A83E-EE16211CF20A}" destId="{9D7535B8-9146-4999-AEF9-8B63175F6FF7}" srcOrd="1" destOrd="0" presId="urn:microsoft.com/office/officeart/2005/8/layout/hierarchy3"/>
    <dgm:cxn modelId="{108207A0-88AF-4E5B-A88E-4F2074FDCDEB}" type="presParOf" srcId="{6EB11CC6-346A-4102-99DC-796A3C5A0BBE}" destId="{70E628F9-4AD2-4C25-B3E8-521554D28F15}" srcOrd="2" destOrd="0" presId="urn:microsoft.com/office/officeart/2005/8/layout/hierarchy3"/>
    <dgm:cxn modelId="{F1002424-3923-4311-B73F-1E34DA679EEE}" type="presParOf" srcId="{70E628F9-4AD2-4C25-B3E8-521554D28F15}" destId="{9C29AB27-EF86-46F0-9AC1-B2D8930E042D}" srcOrd="0" destOrd="0" presId="urn:microsoft.com/office/officeart/2005/8/layout/hierarchy3"/>
    <dgm:cxn modelId="{13924BE2-71D0-4B54-9B27-8770F8A4AC08}" type="presParOf" srcId="{9C29AB27-EF86-46F0-9AC1-B2D8930E042D}" destId="{1FFE351A-2B90-4D70-8405-F222FEC11955}" srcOrd="0" destOrd="0" presId="urn:microsoft.com/office/officeart/2005/8/layout/hierarchy3"/>
    <dgm:cxn modelId="{C4AB9290-C25C-4202-9111-96592E2A354B}" type="presParOf" srcId="{9C29AB27-EF86-46F0-9AC1-B2D8930E042D}" destId="{B44A54BB-B01F-46D8-ADB1-0D9E5F9A52B2}" srcOrd="1" destOrd="0" presId="urn:microsoft.com/office/officeart/2005/8/layout/hierarchy3"/>
    <dgm:cxn modelId="{29B610C5-D509-407F-A8FB-8CE4679C03AA}" type="presParOf" srcId="{70E628F9-4AD2-4C25-B3E8-521554D28F15}" destId="{E0BCEFB5-B028-4BF2-B08A-232B87B0606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C4F126-F5D0-4E9C-80AA-CDB3B64E173A}" type="doc">
      <dgm:prSet loTypeId="urn:microsoft.com/office/officeart/2005/8/layout/hierarchy3" loCatId="hierarchy" qsTypeId="urn:microsoft.com/office/officeart/2005/8/quickstyle/simple3" qsCatId="simple" csTypeId="urn:microsoft.com/office/officeart/2005/8/colors/accent1_1" csCatId="accent1" phldr="1"/>
      <dgm:spPr/>
      <dgm:t>
        <a:bodyPr/>
        <a:lstStyle/>
        <a:p>
          <a:endParaRPr lang="de-AT"/>
        </a:p>
      </dgm:t>
    </dgm:pt>
    <dgm:pt modelId="{FB4936F0-DDD8-4C63-B7C9-5716EBCE344F}">
      <dgm:prSet phldrT="[Text]" custT="1"/>
      <dgm:spPr>
        <a:solidFill>
          <a:schemeClr val="accent5">
            <a:lumMod val="60000"/>
            <a:lumOff val="40000"/>
          </a:schemeClr>
        </a:solidFill>
      </dgm:spPr>
      <dgm:t>
        <a:bodyPr/>
        <a:lstStyle/>
        <a:p>
          <a:r>
            <a:rPr lang="de-AT" sz="2000" dirty="0" smtClean="0">
              <a:latin typeface="Trebuchet MS" pitchFamily="34" charset="0"/>
            </a:rPr>
            <a:t>Lerninhalte</a:t>
          </a:r>
          <a:endParaRPr lang="de-AT" sz="2000" dirty="0">
            <a:latin typeface="Trebuchet MS" pitchFamily="34" charset="0"/>
          </a:endParaRPr>
        </a:p>
      </dgm:t>
    </dgm:pt>
    <dgm:pt modelId="{ACA8D705-968A-4F59-B127-573C247F36B0}" type="parTrans" cxnId="{F0CC4755-7EDE-4BFF-9387-974367A40384}">
      <dgm:prSet/>
      <dgm:spPr/>
      <dgm:t>
        <a:bodyPr/>
        <a:lstStyle/>
        <a:p>
          <a:endParaRPr lang="de-AT"/>
        </a:p>
      </dgm:t>
    </dgm:pt>
    <dgm:pt modelId="{54D35779-F8A8-4D16-839E-66374E3FB01C}" type="sibTrans" cxnId="{F0CC4755-7EDE-4BFF-9387-974367A40384}">
      <dgm:prSet/>
      <dgm:spPr/>
      <dgm:t>
        <a:bodyPr/>
        <a:lstStyle/>
        <a:p>
          <a:endParaRPr lang="de-AT"/>
        </a:p>
      </dgm:t>
    </dgm:pt>
    <dgm:pt modelId="{5C0DF929-D841-40AC-9A26-0423807D2DB3}">
      <dgm:prSet phldrT="[Text]" custT="1"/>
      <dgm:spPr>
        <a:solidFill>
          <a:schemeClr val="accent5">
            <a:lumMod val="60000"/>
            <a:lumOff val="40000"/>
          </a:schemeClr>
        </a:solidFill>
      </dgm:spPr>
      <dgm:t>
        <a:bodyPr/>
        <a:lstStyle/>
        <a:p>
          <a:r>
            <a:rPr lang="de-AT" sz="2000" dirty="0" smtClean="0">
              <a:latin typeface="Trebuchet MS" pitchFamily="34" charset="0"/>
            </a:rPr>
            <a:t>Lernprodukte</a:t>
          </a:r>
          <a:endParaRPr lang="de-AT" sz="2000" dirty="0">
            <a:latin typeface="Trebuchet MS" pitchFamily="34" charset="0"/>
          </a:endParaRPr>
        </a:p>
      </dgm:t>
    </dgm:pt>
    <dgm:pt modelId="{A7438FD9-EBBA-4A7C-A827-2354B3B65095}" type="parTrans" cxnId="{16DBCC27-69BA-43EA-B9DE-A2BAE7CD59F2}">
      <dgm:prSet/>
      <dgm:spPr/>
      <dgm:t>
        <a:bodyPr/>
        <a:lstStyle/>
        <a:p>
          <a:endParaRPr lang="de-AT"/>
        </a:p>
      </dgm:t>
    </dgm:pt>
    <dgm:pt modelId="{35635E61-1E4E-4917-BC5C-A7080CEBB367}" type="sibTrans" cxnId="{16DBCC27-69BA-43EA-B9DE-A2BAE7CD59F2}">
      <dgm:prSet/>
      <dgm:spPr/>
      <dgm:t>
        <a:bodyPr/>
        <a:lstStyle/>
        <a:p>
          <a:endParaRPr lang="de-AT"/>
        </a:p>
      </dgm:t>
    </dgm:pt>
    <dgm:pt modelId="{C5A73B2F-867E-43D2-BB18-40285BC7C40A}">
      <dgm:prSet phldrT="[Text]" custT="1"/>
      <dgm:spPr>
        <a:solidFill>
          <a:schemeClr val="accent5">
            <a:lumMod val="60000"/>
            <a:lumOff val="40000"/>
          </a:schemeClr>
        </a:solidFill>
      </dgm:spPr>
      <dgm:t>
        <a:bodyPr/>
        <a:lstStyle/>
        <a:p>
          <a:r>
            <a:rPr lang="de-AT" sz="2000" dirty="0" smtClean="0">
              <a:latin typeface="Trebuchet MS" pitchFamily="34" charset="0"/>
            </a:rPr>
            <a:t>Lernprozesse</a:t>
          </a:r>
          <a:endParaRPr lang="de-AT" sz="2000" dirty="0">
            <a:latin typeface="Trebuchet MS" pitchFamily="34" charset="0"/>
          </a:endParaRPr>
        </a:p>
      </dgm:t>
    </dgm:pt>
    <dgm:pt modelId="{47B2A201-0339-433F-B11C-BED2FAC6F881}" type="sibTrans" cxnId="{3D214E71-8E71-4C51-BAB7-CA42912AE10E}">
      <dgm:prSet/>
      <dgm:spPr/>
      <dgm:t>
        <a:bodyPr/>
        <a:lstStyle/>
        <a:p>
          <a:endParaRPr lang="de-AT"/>
        </a:p>
      </dgm:t>
    </dgm:pt>
    <dgm:pt modelId="{E25DC05A-B463-4E87-8642-AF78F9D2668F}" type="parTrans" cxnId="{3D214E71-8E71-4C51-BAB7-CA42912AE10E}">
      <dgm:prSet/>
      <dgm:spPr/>
      <dgm:t>
        <a:bodyPr/>
        <a:lstStyle/>
        <a:p>
          <a:endParaRPr lang="de-AT"/>
        </a:p>
      </dgm:t>
    </dgm:pt>
    <dgm:pt modelId="{961334E8-17A4-4439-B82C-B3D0FB922666}">
      <dgm:prSet phldrT="[Text]" custT="1"/>
      <dgm:spPr>
        <a:solidFill>
          <a:schemeClr val="accent5">
            <a:lumMod val="60000"/>
            <a:lumOff val="40000"/>
          </a:schemeClr>
        </a:solidFill>
      </dgm:spPr>
      <dgm:t>
        <a:bodyPr/>
        <a:lstStyle/>
        <a:p>
          <a:r>
            <a:rPr lang="de-AT" sz="2000" dirty="0" smtClean="0">
              <a:latin typeface="Trebuchet MS" pitchFamily="34" charset="0"/>
            </a:rPr>
            <a:t>Lernumfeld</a:t>
          </a:r>
          <a:endParaRPr lang="de-AT" sz="2000" dirty="0">
            <a:latin typeface="Trebuchet MS" pitchFamily="34" charset="0"/>
          </a:endParaRPr>
        </a:p>
      </dgm:t>
    </dgm:pt>
    <dgm:pt modelId="{49ADF094-1398-4D8B-8737-A41C77AA1FD8}" type="parTrans" cxnId="{5425F0A0-448A-4AA0-92B1-0CE015512A29}">
      <dgm:prSet/>
      <dgm:spPr/>
      <dgm:t>
        <a:bodyPr/>
        <a:lstStyle/>
        <a:p>
          <a:endParaRPr lang="de-AT"/>
        </a:p>
      </dgm:t>
    </dgm:pt>
    <dgm:pt modelId="{5E91429A-D402-48B9-887C-5CBC6A8E4B52}" type="sibTrans" cxnId="{5425F0A0-448A-4AA0-92B1-0CE015512A29}">
      <dgm:prSet/>
      <dgm:spPr/>
      <dgm:t>
        <a:bodyPr/>
        <a:lstStyle/>
        <a:p>
          <a:endParaRPr lang="de-AT"/>
        </a:p>
      </dgm:t>
    </dgm:pt>
    <dgm:pt modelId="{8E7CB7A3-2F7A-42E5-A264-DD13B85DBC27}" type="pres">
      <dgm:prSet presAssocID="{FDC4F126-F5D0-4E9C-80AA-CDB3B64E173A}" presName="diagram" presStyleCnt="0">
        <dgm:presLayoutVars>
          <dgm:chPref val="1"/>
          <dgm:dir/>
          <dgm:animOne val="branch"/>
          <dgm:animLvl val="lvl"/>
          <dgm:resizeHandles/>
        </dgm:presLayoutVars>
      </dgm:prSet>
      <dgm:spPr/>
      <dgm:t>
        <a:bodyPr/>
        <a:lstStyle/>
        <a:p>
          <a:endParaRPr lang="de-AT"/>
        </a:p>
      </dgm:t>
    </dgm:pt>
    <dgm:pt modelId="{E43E462C-C6AB-45FD-80FF-05A6BC5CFF91}" type="pres">
      <dgm:prSet presAssocID="{FB4936F0-DDD8-4C63-B7C9-5716EBCE344F}" presName="root" presStyleCnt="0"/>
      <dgm:spPr/>
    </dgm:pt>
    <dgm:pt modelId="{BB377113-ADA9-4557-8DF5-8F45F993A171}" type="pres">
      <dgm:prSet presAssocID="{FB4936F0-DDD8-4C63-B7C9-5716EBCE344F}" presName="rootComposite" presStyleCnt="0"/>
      <dgm:spPr/>
    </dgm:pt>
    <dgm:pt modelId="{33B1C03C-07C9-4B51-86B8-56F2EF9AF46D}" type="pres">
      <dgm:prSet presAssocID="{FB4936F0-DDD8-4C63-B7C9-5716EBCE344F}" presName="rootText" presStyleLbl="node1" presStyleIdx="0" presStyleCnt="4" custScaleY="81227"/>
      <dgm:spPr/>
      <dgm:t>
        <a:bodyPr/>
        <a:lstStyle/>
        <a:p>
          <a:endParaRPr lang="de-AT"/>
        </a:p>
      </dgm:t>
    </dgm:pt>
    <dgm:pt modelId="{904922B5-78C7-4543-9659-43B0B9EBEB49}" type="pres">
      <dgm:prSet presAssocID="{FB4936F0-DDD8-4C63-B7C9-5716EBCE344F}" presName="rootConnector" presStyleLbl="node1" presStyleIdx="0" presStyleCnt="4"/>
      <dgm:spPr/>
      <dgm:t>
        <a:bodyPr/>
        <a:lstStyle/>
        <a:p>
          <a:endParaRPr lang="de-AT"/>
        </a:p>
      </dgm:t>
    </dgm:pt>
    <dgm:pt modelId="{67E31F85-6BAF-465A-9E19-949A3CD01EDA}" type="pres">
      <dgm:prSet presAssocID="{FB4936F0-DDD8-4C63-B7C9-5716EBCE344F}" presName="childShape" presStyleCnt="0"/>
      <dgm:spPr/>
    </dgm:pt>
    <dgm:pt modelId="{C46A62B6-3B79-4881-91DE-C9129F017B43}" type="pres">
      <dgm:prSet presAssocID="{C5A73B2F-867E-43D2-BB18-40285BC7C40A}" presName="root" presStyleCnt="0"/>
      <dgm:spPr/>
    </dgm:pt>
    <dgm:pt modelId="{0EC8D654-2A27-48DE-8DD5-A70EF17C4821}" type="pres">
      <dgm:prSet presAssocID="{C5A73B2F-867E-43D2-BB18-40285BC7C40A}" presName="rootComposite" presStyleCnt="0"/>
      <dgm:spPr/>
    </dgm:pt>
    <dgm:pt modelId="{2135233F-A2D7-4F78-BF5B-DA41D99E9675}" type="pres">
      <dgm:prSet presAssocID="{C5A73B2F-867E-43D2-BB18-40285BC7C40A}" presName="rootText" presStyleLbl="node1" presStyleIdx="1" presStyleCnt="4" custScaleY="81227"/>
      <dgm:spPr/>
      <dgm:t>
        <a:bodyPr/>
        <a:lstStyle/>
        <a:p>
          <a:endParaRPr lang="de-AT"/>
        </a:p>
      </dgm:t>
    </dgm:pt>
    <dgm:pt modelId="{161A5360-1257-483E-8B38-4C942337D54E}" type="pres">
      <dgm:prSet presAssocID="{C5A73B2F-867E-43D2-BB18-40285BC7C40A}" presName="rootConnector" presStyleLbl="node1" presStyleIdx="1" presStyleCnt="4"/>
      <dgm:spPr/>
      <dgm:t>
        <a:bodyPr/>
        <a:lstStyle/>
        <a:p>
          <a:endParaRPr lang="de-AT"/>
        </a:p>
      </dgm:t>
    </dgm:pt>
    <dgm:pt modelId="{3FC35697-97F1-4F9E-ADC7-2E54BB1ED6CF}" type="pres">
      <dgm:prSet presAssocID="{C5A73B2F-867E-43D2-BB18-40285BC7C40A}" presName="childShape" presStyleCnt="0"/>
      <dgm:spPr/>
    </dgm:pt>
    <dgm:pt modelId="{1E39D0B9-31C9-46A9-A5A9-78F3A9D926F6}" type="pres">
      <dgm:prSet presAssocID="{5C0DF929-D841-40AC-9A26-0423807D2DB3}" presName="root" presStyleCnt="0"/>
      <dgm:spPr/>
    </dgm:pt>
    <dgm:pt modelId="{4F90DB33-5122-4C9C-AF5F-D4F255DEF309}" type="pres">
      <dgm:prSet presAssocID="{5C0DF929-D841-40AC-9A26-0423807D2DB3}" presName="rootComposite" presStyleCnt="0"/>
      <dgm:spPr/>
    </dgm:pt>
    <dgm:pt modelId="{16E07094-332F-4A01-BFFF-2E53A1B50D2A}" type="pres">
      <dgm:prSet presAssocID="{5C0DF929-D841-40AC-9A26-0423807D2DB3}" presName="rootText" presStyleLbl="node1" presStyleIdx="2" presStyleCnt="4" custScaleY="81227"/>
      <dgm:spPr/>
      <dgm:t>
        <a:bodyPr/>
        <a:lstStyle/>
        <a:p>
          <a:endParaRPr lang="de-AT"/>
        </a:p>
      </dgm:t>
    </dgm:pt>
    <dgm:pt modelId="{A1EECA09-AE46-42BF-881B-4AD7094DFAC4}" type="pres">
      <dgm:prSet presAssocID="{5C0DF929-D841-40AC-9A26-0423807D2DB3}" presName="rootConnector" presStyleLbl="node1" presStyleIdx="2" presStyleCnt="4"/>
      <dgm:spPr/>
      <dgm:t>
        <a:bodyPr/>
        <a:lstStyle/>
        <a:p>
          <a:endParaRPr lang="de-AT"/>
        </a:p>
      </dgm:t>
    </dgm:pt>
    <dgm:pt modelId="{9EC6EA28-0D4D-4C1C-887A-026628EA0E6E}" type="pres">
      <dgm:prSet presAssocID="{5C0DF929-D841-40AC-9A26-0423807D2DB3}" presName="childShape" presStyleCnt="0"/>
      <dgm:spPr/>
    </dgm:pt>
    <dgm:pt modelId="{81F8F0E9-71CC-457A-BE1C-286741CB6367}" type="pres">
      <dgm:prSet presAssocID="{961334E8-17A4-4439-B82C-B3D0FB922666}" presName="root" presStyleCnt="0"/>
      <dgm:spPr/>
    </dgm:pt>
    <dgm:pt modelId="{9832A4C3-6AB8-49D4-83B1-A4347E30EB4D}" type="pres">
      <dgm:prSet presAssocID="{961334E8-17A4-4439-B82C-B3D0FB922666}" presName="rootComposite" presStyleCnt="0"/>
      <dgm:spPr/>
    </dgm:pt>
    <dgm:pt modelId="{03463D0E-7FF4-4C6F-99FE-C36F191A2CCC}" type="pres">
      <dgm:prSet presAssocID="{961334E8-17A4-4439-B82C-B3D0FB922666}" presName="rootText" presStyleLbl="node1" presStyleIdx="3" presStyleCnt="4" custScaleY="81227"/>
      <dgm:spPr/>
      <dgm:t>
        <a:bodyPr/>
        <a:lstStyle/>
        <a:p>
          <a:endParaRPr lang="de-AT"/>
        </a:p>
      </dgm:t>
    </dgm:pt>
    <dgm:pt modelId="{01D52B2C-6273-4ACD-88EA-21FB477B0F29}" type="pres">
      <dgm:prSet presAssocID="{961334E8-17A4-4439-B82C-B3D0FB922666}" presName="rootConnector" presStyleLbl="node1" presStyleIdx="3" presStyleCnt="4"/>
      <dgm:spPr/>
      <dgm:t>
        <a:bodyPr/>
        <a:lstStyle/>
        <a:p>
          <a:endParaRPr lang="de-AT"/>
        </a:p>
      </dgm:t>
    </dgm:pt>
    <dgm:pt modelId="{E6B22C75-5316-473C-8DE8-858ADADEFA82}" type="pres">
      <dgm:prSet presAssocID="{961334E8-17A4-4439-B82C-B3D0FB922666}" presName="childShape" presStyleCnt="0"/>
      <dgm:spPr/>
    </dgm:pt>
  </dgm:ptLst>
  <dgm:cxnLst>
    <dgm:cxn modelId="{F0CC4755-7EDE-4BFF-9387-974367A40384}" srcId="{FDC4F126-F5D0-4E9C-80AA-CDB3B64E173A}" destId="{FB4936F0-DDD8-4C63-B7C9-5716EBCE344F}" srcOrd="0" destOrd="0" parTransId="{ACA8D705-968A-4F59-B127-573C247F36B0}" sibTransId="{54D35779-F8A8-4D16-839E-66374E3FB01C}"/>
    <dgm:cxn modelId="{475C6087-D6A3-4BFA-9EBF-A14D992F0B33}" type="presOf" srcId="{C5A73B2F-867E-43D2-BB18-40285BC7C40A}" destId="{2135233F-A2D7-4F78-BF5B-DA41D99E9675}" srcOrd="0" destOrd="0" presId="urn:microsoft.com/office/officeart/2005/8/layout/hierarchy3"/>
    <dgm:cxn modelId="{7979AF9D-D1B1-4CD9-95A3-6369F9851ED4}" type="presOf" srcId="{5C0DF929-D841-40AC-9A26-0423807D2DB3}" destId="{16E07094-332F-4A01-BFFF-2E53A1B50D2A}" srcOrd="0" destOrd="0" presId="urn:microsoft.com/office/officeart/2005/8/layout/hierarchy3"/>
    <dgm:cxn modelId="{5425F0A0-448A-4AA0-92B1-0CE015512A29}" srcId="{FDC4F126-F5D0-4E9C-80AA-CDB3B64E173A}" destId="{961334E8-17A4-4439-B82C-B3D0FB922666}" srcOrd="3" destOrd="0" parTransId="{49ADF094-1398-4D8B-8737-A41C77AA1FD8}" sibTransId="{5E91429A-D402-48B9-887C-5CBC6A8E4B52}"/>
    <dgm:cxn modelId="{CBE8AA1A-CB5A-4B53-8B64-B35748C394EC}" type="presOf" srcId="{5C0DF929-D841-40AC-9A26-0423807D2DB3}" destId="{A1EECA09-AE46-42BF-881B-4AD7094DFAC4}" srcOrd="1" destOrd="0" presId="urn:microsoft.com/office/officeart/2005/8/layout/hierarchy3"/>
    <dgm:cxn modelId="{9315BF7B-4F98-4DAB-896A-4E8F773515C6}" type="presOf" srcId="{961334E8-17A4-4439-B82C-B3D0FB922666}" destId="{01D52B2C-6273-4ACD-88EA-21FB477B0F29}" srcOrd="1" destOrd="0" presId="urn:microsoft.com/office/officeart/2005/8/layout/hierarchy3"/>
    <dgm:cxn modelId="{16DBCC27-69BA-43EA-B9DE-A2BAE7CD59F2}" srcId="{FDC4F126-F5D0-4E9C-80AA-CDB3B64E173A}" destId="{5C0DF929-D841-40AC-9A26-0423807D2DB3}" srcOrd="2" destOrd="0" parTransId="{A7438FD9-EBBA-4A7C-A827-2354B3B65095}" sibTransId="{35635E61-1E4E-4917-BC5C-A7080CEBB367}"/>
    <dgm:cxn modelId="{22A233E5-2693-46AB-8C83-B76F2FD34491}" type="presOf" srcId="{FB4936F0-DDD8-4C63-B7C9-5716EBCE344F}" destId="{33B1C03C-07C9-4B51-86B8-56F2EF9AF46D}" srcOrd="0" destOrd="0" presId="urn:microsoft.com/office/officeart/2005/8/layout/hierarchy3"/>
    <dgm:cxn modelId="{3D214E71-8E71-4C51-BAB7-CA42912AE10E}" srcId="{FDC4F126-F5D0-4E9C-80AA-CDB3B64E173A}" destId="{C5A73B2F-867E-43D2-BB18-40285BC7C40A}" srcOrd="1" destOrd="0" parTransId="{E25DC05A-B463-4E87-8642-AF78F9D2668F}" sibTransId="{47B2A201-0339-433F-B11C-BED2FAC6F881}"/>
    <dgm:cxn modelId="{C102DFFB-9DA1-4FE6-9A1F-84AFE5950539}" type="presOf" srcId="{961334E8-17A4-4439-B82C-B3D0FB922666}" destId="{03463D0E-7FF4-4C6F-99FE-C36F191A2CCC}" srcOrd="0" destOrd="0" presId="urn:microsoft.com/office/officeart/2005/8/layout/hierarchy3"/>
    <dgm:cxn modelId="{8D1EDB66-3E5E-4361-A033-2AB69644E4E3}" type="presOf" srcId="{FB4936F0-DDD8-4C63-B7C9-5716EBCE344F}" destId="{904922B5-78C7-4543-9659-43B0B9EBEB49}" srcOrd="1" destOrd="0" presId="urn:microsoft.com/office/officeart/2005/8/layout/hierarchy3"/>
    <dgm:cxn modelId="{5934D30C-4F41-44D4-864B-7799D9E7530C}" type="presOf" srcId="{C5A73B2F-867E-43D2-BB18-40285BC7C40A}" destId="{161A5360-1257-483E-8B38-4C942337D54E}" srcOrd="1" destOrd="0" presId="urn:microsoft.com/office/officeart/2005/8/layout/hierarchy3"/>
    <dgm:cxn modelId="{61B1EEC6-1C5B-4F79-8DCF-F4E74DD13750}" type="presOf" srcId="{FDC4F126-F5D0-4E9C-80AA-CDB3B64E173A}" destId="{8E7CB7A3-2F7A-42E5-A264-DD13B85DBC27}" srcOrd="0" destOrd="0" presId="urn:microsoft.com/office/officeart/2005/8/layout/hierarchy3"/>
    <dgm:cxn modelId="{43D52757-6C11-4E73-BB36-7C2B0FFE2238}" type="presParOf" srcId="{8E7CB7A3-2F7A-42E5-A264-DD13B85DBC27}" destId="{E43E462C-C6AB-45FD-80FF-05A6BC5CFF91}" srcOrd="0" destOrd="0" presId="urn:microsoft.com/office/officeart/2005/8/layout/hierarchy3"/>
    <dgm:cxn modelId="{07ABDF28-9D41-4456-97BD-72E17BFEC094}" type="presParOf" srcId="{E43E462C-C6AB-45FD-80FF-05A6BC5CFF91}" destId="{BB377113-ADA9-4557-8DF5-8F45F993A171}" srcOrd="0" destOrd="0" presId="urn:microsoft.com/office/officeart/2005/8/layout/hierarchy3"/>
    <dgm:cxn modelId="{27BE3F5B-BBA0-4F62-B843-77A1CE90BB87}" type="presParOf" srcId="{BB377113-ADA9-4557-8DF5-8F45F993A171}" destId="{33B1C03C-07C9-4B51-86B8-56F2EF9AF46D}" srcOrd="0" destOrd="0" presId="urn:microsoft.com/office/officeart/2005/8/layout/hierarchy3"/>
    <dgm:cxn modelId="{4B4C5496-A444-44BB-8277-060236B40F4C}" type="presParOf" srcId="{BB377113-ADA9-4557-8DF5-8F45F993A171}" destId="{904922B5-78C7-4543-9659-43B0B9EBEB49}" srcOrd="1" destOrd="0" presId="urn:microsoft.com/office/officeart/2005/8/layout/hierarchy3"/>
    <dgm:cxn modelId="{0DACDCB4-C69E-4BEA-9691-E7AF2958C5EC}" type="presParOf" srcId="{E43E462C-C6AB-45FD-80FF-05A6BC5CFF91}" destId="{67E31F85-6BAF-465A-9E19-949A3CD01EDA}" srcOrd="1" destOrd="0" presId="urn:microsoft.com/office/officeart/2005/8/layout/hierarchy3"/>
    <dgm:cxn modelId="{7611185D-62D0-4007-A0D0-50A7763EB46F}" type="presParOf" srcId="{8E7CB7A3-2F7A-42E5-A264-DD13B85DBC27}" destId="{C46A62B6-3B79-4881-91DE-C9129F017B43}" srcOrd="1" destOrd="0" presId="urn:microsoft.com/office/officeart/2005/8/layout/hierarchy3"/>
    <dgm:cxn modelId="{B027A3ED-ABED-42B3-BE9C-3264D72FD39D}" type="presParOf" srcId="{C46A62B6-3B79-4881-91DE-C9129F017B43}" destId="{0EC8D654-2A27-48DE-8DD5-A70EF17C4821}" srcOrd="0" destOrd="0" presId="urn:microsoft.com/office/officeart/2005/8/layout/hierarchy3"/>
    <dgm:cxn modelId="{61B7C60E-3022-4662-BA2A-EAE5A496FA43}" type="presParOf" srcId="{0EC8D654-2A27-48DE-8DD5-A70EF17C4821}" destId="{2135233F-A2D7-4F78-BF5B-DA41D99E9675}" srcOrd="0" destOrd="0" presId="urn:microsoft.com/office/officeart/2005/8/layout/hierarchy3"/>
    <dgm:cxn modelId="{33BC85E6-6AED-4D80-B1F4-2DBD82A478BE}" type="presParOf" srcId="{0EC8D654-2A27-48DE-8DD5-A70EF17C4821}" destId="{161A5360-1257-483E-8B38-4C942337D54E}" srcOrd="1" destOrd="0" presId="urn:microsoft.com/office/officeart/2005/8/layout/hierarchy3"/>
    <dgm:cxn modelId="{8EE334AD-35A2-482A-BF71-E3E8F25671FE}" type="presParOf" srcId="{C46A62B6-3B79-4881-91DE-C9129F017B43}" destId="{3FC35697-97F1-4F9E-ADC7-2E54BB1ED6CF}" srcOrd="1" destOrd="0" presId="urn:microsoft.com/office/officeart/2005/8/layout/hierarchy3"/>
    <dgm:cxn modelId="{827F372F-0FAE-4218-A476-538142561F25}" type="presParOf" srcId="{8E7CB7A3-2F7A-42E5-A264-DD13B85DBC27}" destId="{1E39D0B9-31C9-46A9-A5A9-78F3A9D926F6}" srcOrd="2" destOrd="0" presId="urn:microsoft.com/office/officeart/2005/8/layout/hierarchy3"/>
    <dgm:cxn modelId="{E6592DAF-F04A-4ADC-B24B-3B138C337300}" type="presParOf" srcId="{1E39D0B9-31C9-46A9-A5A9-78F3A9D926F6}" destId="{4F90DB33-5122-4C9C-AF5F-D4F255DEF309}" srcOrd="0" destOrd="0" presId="urn:microsoft.com/office/officeart/2005/8/layout/hierarchy3"/>
    <dgm:cxn modelId="{38E634B1-294E-468A-8F42-BD050E56F13D}" type="presParOf" srcId="{4F90DB33-5122-4C9C-AF5F-D4F255DEF309}" destId="{16E07094-332F-4A01-BFFF-2E53A1B50D2A}" srcOrd="0" destOrd="0" presId="urn:microsoft.com/office/officeart/2005/8/layout/hierarchy3"/>
    <dgm:cxn modelId="{4D34C0F5-540F-43DE-936D-403ABA5281CE}" type="presParOf" srcId="{4F90DB33-5122-4C9C-AF5F-D4F255DEF309}" destId="{A1EECA09-AE46-42BF-881B-4AD7094DFAC4}" srcOrd="1" destOrd="0" presId="urn:microsoft.com/office/officeart/2005/8/layout/hierarchy3"/>
    <dgm:cxn modelId="{9CF451A2-D46B-4A36-958F-AC7E7E6E8A30}" type="presParOf" srcId="{1E39D0B9-31C9-46A9-A5A9-78F3A9D926F6}" destId="{9EC6EA28-0D4D-4C1C-887A-026628EA0E6E}" srcOrd="1" destOrd="0" presId="urn:microsoft.com/office/officeart/2005/8/layout/hierarchy3"/>
    <dgm:cxn modelId="{03E336D3-AD83-4481-9596-7C5E65E5BF0A}" type="presParOf" srcId="{8E7CB7A3-2F7A-42E5-A264-DD13B85DBC27}" destId="{81F8F0E9-71CC-457A-BE1C-286741CB6367}" srcOrd="3" destOrd="0" presId="urn:microsoft.com/office/officeart/2005/8/layout/hierarchy3"/>
    <dgm:cxn modelId="{717307C9-8C55-4D01-A945-EAB88BB592A1}" type="presParOf" srcId="{81F8F0E9-71CC-457A-BE1C-286741CB6367}" destId="{9832A4C3-6AB8-49D4-83B1-A4347E30EB4D}" srcOrd="0" destOrd="0" presId="urn:microsoft.com/office/officeart/2005/8/layout/hierarchy3"/>
    <dgm:cxn modelId="{4372751B-8F6D-4294-B71F-D56866831D79}" type="presParOf" srcId="{9832A4C3-6AB8-49D4-83B1-A4347E30EB4D}" destId="{03463D0E-7FF4-4C6F-99FE-C36F191A2CCC}" srcOrd="0" destOrd="0" presId="urn:microsoft.com/office/officeart/2005/8/layout/hierarchy3"/>
    <dgm:cxn modelId="{42A64A2C-7B16-4D6E-8EEA-F997B811FF21}" type="presParOf" srcId="{9832A4C3-6AB8-49D4-83B1-A4347E30EB4D}" destId="{01D52B2C-6273-4ACD-88EA-21FB477B0F29}" srcOrd="1" destOrd="0" presId="urn:microsoft.com/office/officeart/2005/8/layout/hierarchy3"/>
    <dgm:cxn modelId="{818C2A16-A5FC-46AB-98AF-971B1FC3A8EF}" type="presParOf" srcId="{81F8F0E9-71CC-457A-BE1C-286741CB6367}" destId="{E6B22C75-5316-473C-8DE8-858ADADEFA82}"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C4F126-F5D0-4E9C-80AA-CDB3B64E173A}" type="doc">
      <dgm:prSet loTypeId="urn:microsoft.com/office/officeart/2005/8/layout/hierarchy3" loCatId="hierarchy" qsTypeId="urn:microsoft.com/office/officeart/2005/8/quickstyle/simple3" qsCatId="simple" csTypeId="urn:microsoft.com/office/officeart/2005/8/colors/accent1_1" csCatId="accent1" phldr="1"/>
      <dgm:spPr/>
      <dgm:t>
        <a:bodyPr/>
        <a:lstStyle/>
        <a:p>
          <a:endParaRPr lang="de-AT"/>
        </a:p>
      </dgm:t>
    </dgm:pt>
    <dgm:pt modelId="{FB4936F0-DDD8-4C63-B7C9-5716EBCE344F}">
      <dgm:prSet phldrT="[Text]" custT="1"/>
      <dgm:spPr>
        <a:solidFill>
          <a:schemeClr val="accent4">
            <a:lumMod val="60000"/>
            <a:lumOff val="40000"/>
          </a:schemeClr>
        </a:solidFill>
      </dgm:spPr>
      <dgm:t>
        <a:bodyPr/>
        <a:lstStyle/>
        <a:p>
          <a:r>
            <a:rPr lang="de-AT" sz="2000" dirty="0" smtClean="0">
              <a:latin typeface="Trebuchet MS" pitchFamily="34" charset="0"/>
            </a:rPr>
            <a:t>Klares Curriculum</a:t>
          </a:r>
          <a:endParaRPr lang="de-AT" sz="2000" dirty="0">
            <a:latin typeface="Trebuchet MS" pitchFamily="34" charset="0"/>
          </a:endParaRPr>
        </a:p>
      </dgm:t>
    </dgm:pt>
    <dgm:pt modelId="{ACA8D705-968A-4F59-B127-573C247F36B0}" type="parTrans" cxnId="{F0CC4755-7EDE-4BFF-9387-974367A40384}">
      <dgm:prSet/>
      <dgm:spPr/>
      <dgm:t>
        <a:bodyPr/>
        <a:lstStyle/>
        <a:p>
          <a:endParaRPr lang="de-AT"/>
        </a:p>
      </dgm:t>
    </dgm:pt>
    <dgm:pt modelId="{54D35779-F8A8-4D16-839E-66374E3FB01C}" type="sibTrans" cxnId="{F0CC4755-7EDE-4BFF-9387-974367A40384}">
      <dgm:prSet/>
      <dgm:spPr/>
      <dgm:t>
        <a:bodyPr/>
        <a:lstStyle/>
        <a:p>
          <a:endParaRPr lang="de-AT"/>
        </a:p>
      </dgm:t>
    </dgm:pt>
    <dgm:pt modelId="{5C0DF929-D841-40AC-9A26-0423807D2DB3}">
      <dgm:prSet phldrT="[Text]" custT="1"/>
      <dgm:spPr>
        <a:solidFill>
          <a:schemeClr val="accent4">
            <a:lumMod val="60000"/>
            <a:lumOff val="40000"/>
          </a:schemeClr>
        </a:solidFill>
      </dgm:spPr>
      <dgm:t>
        <a:bodyPr/>
        <a:lstStyle/>
        <a:p>
          <a:r>
            <a:rPr lang="de-AT" sz="2000" dirty="0" smtClean="0">
              <a:latin typeface="Trebuchet MS" pitchFamily="34" charset="0"/>
            </a:rPr>
            <a:t>Lernstands-</a:t>
          </a:r>
          <a:r>
            <a:rPr lang="de-AT" sz="2000" dirty="0" err="1" smtClean="0">
              <a:latin typeface="Trebuchet MS" pitchFamily="34" charset="0"/>
            </a:rPr>
            <a:t>beobachtung</a:t>
          </a:r>
          <a:endParaRPr lang="de-AT" sz="2000" dirty="0">
            <a:latin typeface="Trebuchet MS" pitchFamily="34" charset="0"/>
          </a:endParaRPr>
        </a:p>
      </dgm:t>
    </dgm:pt>
    <dgm:pt modelId="{A7438FD9-EBBA-4A7C-A827-2354B3B65095}" type="parTrans" cxnId="{16DBCC27-69BA-43EA-B9DE-A2BAE7CD59F2}">
      <dgm:prSet/>
      <dgm:spPr/>
      <dgm:t>
        <a:bodyPr/>
        <a:lstStyle/>
        <a:p>
          <a:endParaRPr lang="de-AT"/>
        </a:p>
      </dgm:t>
    </dgm:pt>
    <dgm:pt modelId="{35635E61-1E4E-4917-BC5C-A7080CEBB367}" type="sibTrans" cxnId="{16DBCC27-69BA-43EA-B9DE-A2BAE7CD59F2}">
      <dgm:prSet/>
      <dgm:spPr/>
      <dgm:t>
        <a:bodyPr/>
        <a:lstStyle/>
        <a:p>
          <a:endParaRPr lang="de-AT"/>
        </a:p>
      </dgm:t>
    </dgm:pt>
    <dgm:pt modelId="{C5A73B2F-867E-43D2-BB18-40285BC7C40A}">
      <dgm:prSet phldrT="[Text]" custT="1"/>
      <dgm:spPr>
        <a:solidFill>
          <a:schemeClr val="accent4">
            <a:lumMod val="60000"/>
            <a:lumOff val="40000"/>
          </a:schemeClr>
        </a:solidFill>
      </dgm:spPr>
      <dgm:t>
        <a:bodyPr/>
        <a:lstStyle/>
        <a:p>
          <a:r>
            <a:rPr lang="de-AT" sz="2000" dirty="0" smtClean="0">
              <a:latin typeface="Trebuchet MS" pitchFamily="34" charset="0"/>
            </a:rPr>
            <a:t>Respektvolle Aufgaben</a:t>
          </a:r>
          <a:endParaRPr lang="de-AT" sz="2000" dirty="0">
            <a:latin typeface="Trebuchet MS" pitchFamily="34" charset="0"/>
          </a:endParaRPr>
        </a:p>
      </dgm:t>
    </dgm:pt>
    <dgm:pt modelId="{47B2A201-0339-433F-B11C-BED2FAC6F881}" type="sibTrans" cxnId="{3D214E71-8E71-4C51-BAB7-CA42912AE10E}">
      <dgm:prSet/>
      <dgm:spPr/>
      <dgm:t>
        <a:bodyPr/>
        <a:lstStyle/>
        <a:p>
          <a:endParaRPr lang="de-AT"/>
        </a:p>
      </dgm:t>
    </dgm:pt>
    <dgm:pt modelId="{E25DC05A-B463-4E87-8642-AF78F9D2668F}" type="parTrans" cxnId="{3D214E71-8E71-4C51-BAB7-CA42912AE10E}">
      <dgm:prSet/>
      <dgm:spPr/>
      <dgm:t>
        <a:bodyPr/>
        <a:lstStyle/>
        <a:p>
          <a:endParaRPr lang="de-AT"/>
        </a:p>
      </dgm:t>
    </dgm:pt>
    <dgm:pt modelId="{961334E8-17A4-4439-B82C-B3D0FB922666}">
      <dgm:prSet phldrT="[Text]" custT="1"/>
      <dgm:spPr>
        <a:solidFill>
          <a:schemeClr val="accent4">
            <a:lumMod val="60000"/>
            <a:lumOff val="40000"/>
          </a:schemeClr>
        </a:solidFill>
      </dgm:spPr>
      <dgm:t>
        <a:bodyPr/>
        <a:lstStyle/>
        <a:p>
          <a:r>
            <a:rPr lang="de-AT" sz="2000" dirty="0" smtClean="0">
              <a:latin typeface="Trebuchet MS" pitchFamily="34" charset="0"/>
            </a:rPr>
            <a:t>Flexible Gruppierung</a:t>
          </a:r>
          <a:endParaRPr lang="de-AT" sz="2000" dirty="0">
            <a:latin typeface="Trebuchet MS" pitchFamily="34" charset="0"/>
          </a:endParaRPr>
        </a:p>
      </dgm:t>
    </dgm:pt>
    <dgm:pt modelId="{49ADF094-1398-4D8B-8737-A41C77AA1FD8}" type="parTrans" cxnId="{5425F0A0-448A-4AA0-92B1-0CE015512A29}">
      <dgm:prSet/>
      <dgm:spPr/>
      <dgm:t>
        <a:bodyPr/>
        <a:lstStyle/>
        <a:p>
          <a:endParaRPr lang="de-AT"/>
        </a:p>
      </dgm:t>
    </dgm:pt>
    <dgm:pt modelId="{5E91429A-D402-48B9-887C-5CBC6A8E4B52}" type="sibTrans" cxnId="{5425F0A0-448A-4AA0-92B1-0CE015512A29}">
      <dgm:prSet/>
      <dgm:spPr/>
      <dgm:t>
        <a:bodyPr/>
        <a:lstStyle/>
        <a:p>
          <a:endParaRPr lang="de-AT"/>
        </a:p>
      </dgm:t>
    </dgm:pt>
    <dgm:pt modelId="{8E7CB7A3-2F7A-42E5-A264-DD13B85DBC27}" type="pres">
      <dgm:prSet presAssocID="{FDC4F126-F5D0-4E9C-80AA-CDB3B64E173A}" presName="diagram" presStyleCnt="0">
        <dgm:presLayoutVars>
          <dgm:chPref val="1"/>
          <dgm:dir/>
          <dgm:animOne val="branch"/>
          <dgm:animLvl val="lvl"/>
          <dgm:resizeHandles/>
        </dgm:presLayoutVars>
      </dgm:prSet>
      <dgm:spPr/>
      <dgm:t>
        <a:bodyPr/>
        <a:lstStyle/>
        <a:p>
          <a:endParaRPr lang="de-AT"/>
        </a:p>
      </dgm:t>
    </dgm:pt>
    <dgm:pt modelId="{E43E462C-C6AB-45FD-80FF-05A6BC5CFF91}" type="pres">
      <dgm:prSet presAssocID="{FB4936F0-DDD8-4C63-B7C9-5716EBCE344F}" presName="root" presStyleCnt="0"/>
      <dgm:spPr/>
    </dgm:pt>
    <dgm:pt modelId="{BB377113-ADA9-4557-8DF5-8F45F993A171}" type="pres">
      <dgm:prSet presAssocID="{FB4936F0-DDD8-4C63-B7C9-5716EBCE344F}" presName="rootComposite" presStyleCnt="0"/>
      <dgm:spPr/>
    </dgm:pt>
    <dgm:pt modelId="{33B1C03C-07C9-4B51-86B8-56F2EF9AF46D}" type="pres">
      <dgm:prSet presAssocID="{FB4936F0-DDD8-4C63-B7C9-5716EBCE344F}" presName="rootText" presStyleLbl="node1" presStyleIdx="0" presStyleCnt="4" custScaleY="81227"/>
      <dgm:spPr/>
      <dgm:t>
        <a:bodyPr/>
        <a:lstStyle/>
        <a:p>
          <a:endParaRPr lang="de-AT"/>
        </a:p>
      </dgm:t>
    </dgm:pt>
    <dgm:pt modelId="{904922B5-78C7-4543-9659-43B0B9EBEB49}" type="pres">
      <dgm:prSet presAssocID="{FB4936F0-DDD8-4C63-B7C9-5716EBCE344F}" presName="rootConnector" presStyleLbl="node1" presStyleIdx="0" presStyleCnt="4"/>
      <dgm:spPr/>
      <dgm:t>
        <a:bodyPr/>
        <a:lstStyle/>
        <a:p>
          <a:endParaRPr lang="de-AT"/>
        </a:p>
      </dgm:t>
    </dgm:pt>
    <dgm:pt modelId="{67E31F85-6BAF-465A-9E19-949A3CD01EDA}" type="pres">
      <dgm:prSet presAssocID="{FB4936F0-DDD8-4C63-B7C9-5716EBCE344F}" presName="childShape" presStyleCnt="0"/>
      <dgm:spPr/>
    </dgm:pt>
    <dgm:pt modelId="{C46A62B6-3B79-4881-91DE-C9129F017B43}" type="pres">
      <dgm:prSet presAssocID="{C5A73B2F-867E-43D2-BB18-40285BC7C40A}" presName="root" presStyleCnt="0"/>
      <dgm:spPr/>
    </dgm:pt>
    <dgm:pt modelId="{0EC8D654-2A27-48DE-8DD5-A70EF17C4821}" type="pres">
      <dgm:prSet presAssocID="{C5A73B2F-867E-43D2-BB18-40285BC7C40A}" presName="rootComposite" presStyleCnt="0"/>
      <dgm:spPr/>
    </dgm:pt>
    <dgm:pt modelId="{2135233F-A2D7-4F78-BF5B-DA41D99E9675}" type="pres">
      <dgm:prSet presAssocID="{C5A73B2F-867E-43D2-BB18-40285BC7C40A}" presName="rootText" presStyleLbl="node1" presStyleIdx="1" presStyleCnt="4" custScaleY="81227"/>
      <dgm:spPr/>
      <dgm:t>
        <a:bodyPr/>
        <a:lstStyle/>
        <a:p>
          <a:endParaRPr lang="de-AT"/>
        </a:p>
      </dgm:t>
    </dgm:pt>
    <dgm:pt modelId="{161A5360-1257-483E-8B38-4C942337D54E}" type="pres">
      <dgm:prSet presAssocID="{C5A73B2F-867E-43D2-BB18-40285BC7C40A}" presName="rootConnector" presStyleLbl="node1" presStyleIdx="1" presStyleCnt="4"/>
      <dgm:spPr/>
      <dgm:t>
        <a:bodyPr/>
        <a:lstStyle/>
        <a:p>
          <a:endParaRPr lang="de-AT"/>
        </a:p>
      </dgm:t>
    </dgm:pt>
    <dgm:pt modelId="{3FC35697-97F1-4F9E-ADC7-2E54BB1ED6CF}" type="pres">
      <dgm:prSet presAssocID="{C5A73B2F-867E-43D2-BB18-40285BC7C40A}" presName="childShape" presStyleCnt="0"/>
      <dgm:spPr/>
    </dgm:pt>
    <dgm:pt modelId="{1E39D0B9-31C9-46A9-A5A9-78F3A9D926F6}" type="pres">
      <dgm:prSet presAssocID="{5C0DF929-D841-40AC-9A26-0423807D2DB3}" presName="root" presStyleCnt="0"/>
      <dgm:spPr/>
    </dgm:pt>
    <dgm:pt modelId="{4F90DB33-5122-4C9C-AF5F-D4F255DEF309}" type="pres">
      <dgm:prSet presAssocID="{5C0DF929-D841-40AC-9A26-0423807D2DB3}" presName="rootComposite" presStyleCnt="0"/>
      <dgm:spPr/>
    </dgm:pt>
    <dgm:pt modelId="{16E07094-332F-4A01-BFFF-2E53A1B50D2A}" type="pres">
      <dgm:prSet presAssocID="{5C0DF929-D841-40AC-9A26-0423807D2DB3}" presName="rootText" presStyleLbl="node1" presStyleIdx="2" presStyleCnt="4" custScaleY="81227"/>
      <dgm:spPr/>
      <dgm:t>
        <a:bodyPr/>
        <a:lstStyle/>
        <a:p>
          <a:endParaRPr lang="de-AT"/>
        </a:p>
      </dgm:t>
    </dgm:pt>
    <dgm:pt modelId="{A1EECA09-AE46-42BF-881B-4AD7094DFAC4}" type="pres">
      <dgm:prSet presAssocID="{5C0DF929-D841-40AC-9A26-0423807D2DB3}" presName="rootConnector" presStyleLbl="node1" presStyleIdx="2" presStyleCnt="4"/>
      <dgm:spPr/>
      <dgm:t>
        <a:bodyPr/>
        <a:lstStyle/>
        <a:p>
          <a:endParaRPr lang="de-AT"/>
        </a:p>
      </dgm:t>
    </dgm:pt>
    <dgm:pt modelId="{9EC6EA28-0D4D-4C1C-887A-026628EA0E6E}" type="pres">
      <dgm:prSet presAssocID="{5C0DF929-D841-40AC-9A26-0423807D2DB3}" presName="childShape" presStyleCnt="0"/>
      <dgm:spPr/>
    </dgm:pt>
    <dgm:pt modelId="{81F8F0E9-71CC-457A-BE1C-286741CB6367}" type="pres">
      <dgm:prSet presAssocID="{961334E8-17A4-4439-B82C-B3D0FB922666}" presName="root" presStyleCnt="0"/>
      <dgm:spPr/>
    </dgm:pt>
    <dgm:pt modelId="{9832A4C3-6AB8-49D4-83B1-A4347E30EB4D}" type="pres">
      <dgm:prSet presAssocID="{961334E8-17A4-4439-B82C-B3D0FB922666}" presName="rootComposite" presStyleCnt="0"/>
      <dgm:spPr/>
    </dgm:pt>
    <dgm:pt modelId="{03463D0E-7FF4-4C6F-99FE-C36F191A2CCC}" type="pres">
      <dgm:prSet presAssocID="{961334E8-17A4-4439-B82C-B3D0FB922666}" presName="rootText" presStyleLbl="node1" presStyleIdx="3" presStyleCnt="4" custScaleY="81227"/>
      <dgm:spPr/>
      <dgm:t>
        <a:bodyPr/>
        <a:lstStyle/>
        <a:p>
          <a:endParaRPr lang="de-AT"/>
        </a:p>
      </dgm:t>
    </dgm:pt>
    <dgm:pt modelId="{01D52B2C-6273-4ACD-88EA-21FB477B0F29}" type="pres">
      <dgm:prSet presAssocID="{961334E8-17A4-4439-B82C-B3D0FB922666}" presName="rootConnector" presStyleLbl="node1" presStyleIdx="3" presStyleCnt="4"/>
      <dgm:spPr/>
      <dgm:t>
        <a:bodyPr/>
        <a:lstStyle/>
        <a:p>
          <a:endParaRPr lang="de-AT"/>
        </a:p>
      </dgm:t>
    </dgm:pt>
    <dgm:pt modelId="{E6B22C75-5316-473C-8DE8-858ADADEFA82}" type="pres">
      <dgm:prSet presAssocID="{961334E8-17A4-4439-B82C-B3D0FB922666}" presName="childShape" presStyleCnt="0"/>
      <dgm:spPr/>
    </dgm:pt>
  </dgm:ptLst>
  <dgm:cxnLst>
    <dgm:cxn modelId="{F0CC4755-7EDE-4BFF-9387-974367A40384}" srcId="{FDC4F126-F5D0-4E9C-80AA-CDB3B64E173A}" destId="{FB4936F0-DDD8-4C63-B7C9-5716EBCE344F}" srcOrd="0" destOrd="0" parTransId="{ACA8D705-968A-4F59-B127-573C247F36B0}" sibTransId="{54D35779-F8A8-4D16-839E-66374E3FB01C}"/>
    <dgm:cxn modelId="{064AA6AD-F916-4775-A679-54DBEFF52B0D}" type="presOf" srcId="{C5A73B2F-867E-43D2-BB18-40285BC7C40A}" destId="{2135233F-A2D7-4F78-BF5B-DA41D99E9675}" srcOrd="0" destOrd="0" presId="urn:microsoft.com/office/officeart/2005/8/layout/hierarchy3"/>
    <dgm:cxn modelId="{E29AC933-BC31-4FCC-9554-0286F936DB05}" type="presOf" srcId="{FDC4F126-F5D0-4E9C-80AA-CDB3B64E173A}" destId="{8E7CB7A3-2F7A-42E5-A264-DD13B85DBC27}" srcOrd="0" destOrd="0" presId="urn:microsoft.com/office/officeart/2005/8/layout/hierarchy3"/>
    <dgm:cxn modelId="{5627B1D0-DF9F-4CDF-B451-B52D9A05D5A8}" type="presOf" srcId="{5C0DF929-D841-40AC-9A26-0423807D2DB3}" destId="{A1EECA09-AE46-42BF-881B-4AD7094DFAC4}" srcOrd="1" destOrd="0" presId="urn:microsoft.com/office/officeart/2005/8/layout/hierarchy3"/>
    <dgm:cxn modelId="{0C877BF3-53C0-46DC-85E9-C43CDAD39B9A}" type="presOf" srcId="{FB4936F0-DDD8-4C63-B7C9-5716EBCE344F}" destId="{33B1C03C-07C9-4B51-86B8-56F2EF9AF46D}" srcOrd="0" destOrd="0" presId="urn:microsoft.com/office/officeart/2005/8/layout/hierarchy3"/>
    <dgm:cxn modelId="{5425F0A0-448A-4AA0-92B1-0CE015512A29}" srcId="{FDC4F126-F5D0-4E9C-80AA-CDB3B64E173A}" destId="{961334E8-17A4-4439-B82C-B3D0FB922666}" srcOrd="3" destOrd="0" parTransId="{49ADF094-1398-4D8B-8737-A41C77AA1FD8}" sibTransId="{5E91429A-D402-48B9-887C-5CBC6A8E4B52}"/>
    <dgm:cxn modelId="{AF63D241-4104-481D-B796-C790440C4B50}" type="presOf" srcId="{961334E8-17A4-4439-B82C-B3D0FB922666}" destId="{03463D0E-7FF4-4C6F-99FE-C36F191A2CCC}" srcOrd="0" destOrd="0" presId="urn:microsoft.com/office/officeart/2005/8/layout/hierarchy3"/>
    <dgm:cxn modelId="{921ADF99-0C14-4017-A305-0742A925AB5D}" type="presOf" srcId="{C5A73B2F-867E-43D2-BB18-40285BC7C40A}" destId="{161A5360-1257-483E-8B38-4C942337D54E}" srcOrd="1" destOrd="0" presId="urn:microsoft.com/office/officeart/2005/8/layout/hierarchy3"/>
    <dgm:cxn modelId="{16DBCC27-69BA-43EA-B9DE-A2BAE7CD59F2}" srcId="{FDC4F126-F5D0-4E9C-80AA-CDB3B64E173A}" destId="{5C0DF929-D841-40AC-9A26-0423807D2DB3}" srcOrd="2" destOrd="0" parTransId="{A7438FD9-EBBA-4A7C-A827-2354B3B65095}" sibTransId="{35635E61-1E4E-4917-BC5C-A7080CEBB367}"/>
    <dgm:cxn modelId="{3D214E71-8E71-4C51-BAB7-CA42912AE10E}" srcId="{FDC4F126-F5D0-4E9C-80AA-CDB3B64E173A}" destId="{C5A73B2F-867E-43D2-BB18-40285BC7C40A}" srcOrd="1" destOrd="0" parTransId="{E25DC05A-B463-4E87-8642-AF78F9D2668F}" sibTransId="{47B2A201-0339-433F-B11C-BED2FAC6F881}"/>
    <dgm:cxn modelId="{59C32784-60D4-4E25-B0F0-9642B0854653}" type="presOf" srcId="{961334E8-17A4-4439-B82C-B3D0FB922666}" destId="{01D52B2C-6273-4ACD-88EA-21FB477B0F29}" srcOrd="1" destOrd="0" presId="urn:microsoft.com/office/officeart/2005/8/layout/hierarchy3"/>
    <dgm:cxn modelId="{EEF4A55C-6948-4F96-816D-FD87DF7AC728}" type="presOf" srcId="{FB4936F0-DDD8-4C63-B7C9-5716EBCE344F}" destId="{904922B5-78C7-4543-9659-43B0B9EBEB49}" srcOrd="1" destOrd="0" presId="urn:microsoft.com/office/officeart/2005/8/layout/hierarchy3"/>
    <dgm:cxn modelId="{D9CF36F1-4F04-43F6-9954-D55094E1628F}" type="presOf" srcId="{5C0DF929-D841-40AC-9A26-0423807D2DB3}" destId="{16E07094-332F-4A01-BFFF-2E53A1B50D2A}" srcOrd="0" destOrd="0" presId="urn:microsoft.com/office/officeart/2005/8/layout/hierarchy3"/>
    <dgm:cxn modelId="{4626ADC1-7591-4936-AC2D-1B552AECA19F}" type="presParOf" srcId="{8E7CB7A3-2F7A-42E5-A264-DD13B85DBC27}" destId="{E43E462C-C6AB-45FD-80FF-05A6BC5CFF91}" srcOrd="0" destOrd="0" presId="urn:microsoft.com/office/officeart/2005/8/layout/hierarchy3"/>
    <dgm:cxn modelId="{3AB242C7-D4B3-4712-B47B-C930A5EE4EA3}" type="presParOf" srcId="{E43E462C-C6AB-45FD-80FF-05A6BC5CFF91}" destId="{BB377113-ADA9-4557-8DF5-8F45F993A171}" srcOrd="0" destOrd="0" presId="urn:microsoft.com/office/officeart/2005/8/layout/hierarchy3"/>
    <dgm:cxn modelId="{7A47DD17-27EC-4FFC-8551-83CB6E406E7E}" type="presParOf" srcId="{BB377113-ADA9-4557-8DF5-8F45F993A171}" destId="{33B1C03C-07C9-4B51-86B8-56F2EF9AF46D}" srcOrd="0" destOrd="0" presId="urn:microsoft.com/office/officeart/2005/8/layout/hierarchy3"/>
    <dgm:cxn modelId="{5D65A66E-CC9B-4A04-A7F6-82E70159197E}" type="presParOf" srcId="{BB377113-ADA9-4557-8DF5-8F45F993A171}" destId="{904922B5-78C7-4543-9659-43B0B9EBEB49}" srcOrd="1" destOrd="0" presId="urn:microsoft.com/office/officeart/2005/8/layout/hierarchy3"/>
    <dgm:cxn modelId="{76D37CA8-053B-45A1-A56A-F6988AE09967}" type="presParOf" srcId="{E43E462C-C6AB-45FD-80FF-05A6BC5CFF91}" destId="{67E31F85-6BAF-465A-9E19-949A3CD01EDA}" srcOrd="1" destOrd="0" presId="urn:microsoft.com/office/officeart/2005/8/layout/hierarchy3"/>
    <dgm:cxn modelId="{75500349-A216-4827-9EAB-A2B54853A1AC}" type="presParOf" srcId="{8E7CB7A3-2F7A-42E5-A264-DD13B85DBC27}" destId="{C46A62B6-3B79-4881-91DE-C9129F017B43}" srcOrd="1" destOrd="0" presId="urn:microsoft.com/office/officeart/2005/8/layout/hierarchy3"/>
    <dgm:cxn modelId="{ACA0D8B5-8B72-40A1-8D81-9523BDB0C5AB}" type="presParOf" srcId="{C46A62B6-3B79-4881-91DE-C9129F017B43}" destId="{0EC8D654-2A27-48DE-8DD5-A70EF17C4821}" srcOrd="0" destOrd="0" presId="urn:microsoft.com/office/officeart/2005/8/layout/hierarchy3"/>
    <dgm:cxn modelId="{813657DF-C624-46DF-9EE8-EAC930B25277}" type="presParOf" srcId="{0EC8D654-2A27-48DE-8DD5-A70EF17C4821}" destId="{2135233F-A2D7-4F78-BF5B-DA41D99E9675}" srcOrd="0" destOrd="0" presId="urn:microsoft.com/office/officeart/2005/8/layout/hierarchy3"/>
    <dgm:cxn modelId="{AF4111B5-10DB-48B3-B9E3-830FD082B9E1}" type="presParOf" srcId="{0EC8D654-2A27-48DE-8DD5-A70EF17C4821}" destId="{161A5360-1257-483E-8B38-4C942337D54E}" srcOrd="1" destOrd="0" presId="urn:microsoft.com/office/officeart/2005/8/layout/hierarchy3"/>
    <dgm:cxn modelId="{996305B1-D402-4EE9-8255-1BEA95E86C0F}" type="presParOf" srcId="{C46A62B6-3B79-4881-91DE-C9129F017B43}" destId="{3FC35697-97F1-4F9E-ADC7-2E54BB1ED6CF}" srcOrd="1" destOrd="0" presId="urn:microsoft.com/office/officeart/2005/8/layout/hierarchy3"/>
    <dgm:cxn modelId="{28F76189-C2CE-485F-94AB-C0D95882C181}" type="presParOf" srcId="{8E7CB7A3-2F7A-42E5-A264-DD13B85DBC27}" destId="{1E39D0B9-31C9-46A9-A5A9-78F3A9D926F6}" srcOrd="2" destOrd="0" presId="urn:microsoft.com/office/officeart/2005/8/layout/hierarchy3"/>
    <dgm:cxn modelId="{C30C33BC-8341-4155-9F40-1EF8E888AC98}" type="presParOf" srcId="{1E39D0B9-31C9-46A9-A5A9-78F3A9D926F6}" destId="{4F90DB33-5122-4C9C-AF5F-D4F255DEF309}" srcOrd="0" destOrd="0" presId="urn:microsoft.com/office/officeart/2005/8/layout/hierarchy3"/>
    <dgm:cxn modelId="{2CF06A06-3C32-46CA-B21C-D2A0E67C28F2}" type="presParOf" srcId="{4F90DB33-5122-4C9C-AF5F-D4F255DEF309}" destId="{16E07094-332F-4A01-BFFF-2E53A1B50D2A}" srcOrd="0" destOrd="0" presId="urn:microsoft.com/office/officeart/2005/8/layout/hierarchy3"/>
    <dgm:cxn modelId="{4E59C13F-968D-43E1-AC52-B2718B481FF5}" type="presParOf" srcId="{4F90DB33-5122-4C9C-AF5F-D4F255DEF309}" destId="{A1EECA09-AE46-42BF-881B-4AD7094DFAC4}" srcOrd="1" destOrd="0" presId="urn:microsoft.com/office/officeart/2005/8/layout/hierarchy3"/>
    <dgm:cxn modelId="{CEA957A3-2BE8-4727-BA0E-45F201EC8E47}" type="presParOf" srcId="{1E39D0B9-31C9-46A9-A5A9-78F3A9D926F6}" destId="{9EC6EA28-0D4D-4C1C-887A-026628EA0E6E}" srcOrd="1" destOrd="0" presId="urn:microsoft.com/office/officeart/2005/8/layout/hierarchy3"/>
    <dgm:cxn modelId="{E83D87DA-7680-48BB-BA5D-9CB208230238}" type="presParOf" srcId="{8E7CB7A3-2F7A-42E5-A264-DD13B85DBC27}" destId="{81F8F0E9-71CC-457A-BE1C-286741CB6367}" srcOrd="3" destOrd="0" presId="urn:microsoft.com/office/officeart/2005/8/layout/hierarchy3"/>
    <dgm:cxn modelId="{BC2F85A4-9730-4F2D-BC7B-5DF3872382E8}" type="presParOf" srcId="{81F8F0E9-71CC-457A-BE1C-286741CB6367}" destId="{9832A4C3-6AB8-49D4-83B1-A4347E30EB4D}" srcOrd="0" destOrd="0" presId="urn:microsoft.com/office/officeart/2005/8/layout/hierarchy3"/>
    <dgm:cxn modelId="{25D56E29-28E0-4946-8B98-EE1980D30FAB}" type="presParOf" srcId="{9832A4C3-6AB8-49D4-83B1-A4347E30EB4D}" destId="{03463D0E-7FF4-4C6F-99FE-C36F191A2CCC}" srcOrd="0" destOrd="0" presId="urn:microsoft.com/office/officeart/2005/8/layout/hierarchy3"/>
    <dgm:cxn modelId="{E2FD561F-522A-4A38-8C1E-898D67FF25CB}" type="presParOf" srcId="{9832A4C3-6AB8-49D4-83B1-A4347E30EB4D}" destId="{01D52B2C-6273-4ACD-88EA-21FB477B0F29}" srcOrd="1" destOrd="0" presId="urn:microsoft.com/office/officeart/2005/8/layout/hierarchy3"/>
    <dgm:cxn modelId="{B3936507-CEE5-47EE-B6E1-B62B47C68B40}" type="presParOf" srcId="{81F8F0E9-71CC-457A-BE1C-286741CB6367}" destId="{E6B22C75-5316-473C-8DE8-858ADADEFA82}" srcOrd="1"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DB56B7-77B1-48AC-8680-6ABDE4A3C13A}"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de-AT"/>
        </a:p>
      </dgm:t>
    </dgm:pt>
    <dgm:pt modelId="{761888FD-48B3-4559-94BF-DCBBD30C1907}">
      <dgm:prSet phldrT="[Text]" custT="1"/>
      <dgm:spPr/>
      <dgm:t>
        <a:bodyPr/>
        <a:lstStyle/>
        <a:p>
          <a:r>
            <a:rPr lang="de-AT" sz="2000" dirty="0" smtClean="0"/>
            <a:t>Leistungs-beurteilung</a:t>
          </a:r>
          <a:endParaRPr lang="de-AT" sz="2000" dirty="0"/>
        </a:p>
      </dgm:t>
    </dgm:pt>
    <dgm:pt modelId="{6325C3D0-C3DF-49E8-92CC-00083560252D}" type="parTrans" cxnId="{3E4F0E05-F3C8-42B1-B088-A183232A16AA}">
      <dgm:prSet/>
      <dgm:spPr/>
      <dgm:t>
        <a:bodyPr/>
        <a:lstStyle/>
        <a:p>
          <a:endParaRPr lang="de-AT" sz="2000"/>
        </a:p>
      </dgm:t>
    </dgm:pt>
    <dgm:pt modelId="{2170CEF2-216F-47DD-A9CC-4EB11E7C4F3E}" type="sibTrans" cxnId="{3E4F0E05-F3C8-42B1-B088-A183232A16AA}">
      <dgm:prSet/>
      <dgm:spPr/>
      <dgm:t>
        <a:bodyPr/>
        <a:lstStyle/>
        <a:p>
          <a:endParaRPr lang="de-AT" sz="2000"/>
        </a:p>
      </dgm:t>
    </dgm:pt>
    <dgm:pt modelId="{309564BE-1CDA-4741-BFBC-A0BB515873D6}">
      <dgm:prSet phldrT="[Text]" custT="1"/>
      <dgm:spPr/>
      <dgm:t>
        <a:bodyPr/>
        <a:lstStyle/>
        <a:p>
          <a:r>
            <a:rPr lang="de-AT" sz="2000" dirty="0" smtClean="0"/>
            <a:t>Kompetenzen</a:t>
          </a:r>
          <a:endParaRPr lang="de-AT" sz="2000" dirty="0"/>
        </a:p>
      </dgm:t>
    </dgm:pt>
    <dgm:pt modelId="{63DB675B-1527-46CE-B4E2-2808FA4DE8C3}" type="parTrans" cxnId="{6BB4037E-23A9-4A8A-A7D9-39BAD4AC6B52}">
      <dgm:prSet/>
      <dgm:spPr/>
      <dgm:t>
        <a:bodyPr/>
        <a:lstStyle/>
        <a:p>
          <a:endParaRPr lang="de-AT" sz="2000"/>
        </a:p>
      </dgm:t>
    </dgm:pt>
    <dgm:pt modelId="{BF1FD273-8781-4C4E-842C-16731C3AAB80}" type="sibTrans" cxnId="{6BB4037E-23A9-4A8A-A7D9-39BAD4AC6B52}">
      <dgm:prSet/>
      <dgm:spPr/>
      <dgm:t>
        <a:bodyPr/>
        <a:lstStyle/>
        <a:p>
          <a:endParaRPr lang="de-AT" sz="2000"/>
        </a:p>
      </dgm:t>
    </dgm:pt>
    <dgm:pt modelId="{3630A03F-0C91-401B-BC73-71C36F5D37E8}">
      <dgm:prSet phldrT="[Text]" custT="1"/>
      <dgm:spPr/>
      <dgm:t>
        <a:bodyPr/>
        <a:lstStyle/>
        <a:p>
          <a:r>
            <a:rPr lang="de-AT" sz="2000" dirty="0" smtClean="0"/>
            <a:t>Komplexitäts-grad</a:t>
          </a:r>
          <a:endParaRPr lang="de-AT" sz="2000" dirty="0"/>
        </a:p>
      </dgm:t>
    </dgm:pt>
    <dgm:pt modelId="{8B555318-051F-428E-BE33-CF968577B812}" type="parTrans" cxnId="{0324F89C-A08A-4D60-A676-7EF401B30266}">
      <dgm:prSet/>
      <dgm:spPr/>
      <dgm:t>
        <a:bodyPr/>
        <a:lstStyle/>
        <a:p>
          <a:endParaRPr lang="de-AT" sz="2000"/>
        </a:p>
      </dgm:t>
    </dgm:pt>
    <dgm:pt modelId="{64668C51-EB31-4CA6-A72A-840A22479E56}" type="sibTrans" cxnId="{0324F89C-A08A-4D60-A676-7EF401B30266}">
      <dgm:prSet/>
      <dgm:spPr/>
      <dgm:t>
        <a:bodyPr/>
        <a:lstStyle/>
        <a:p>
          <a:endParaRPr lang="de-AT" sz="2000"/>
        </a:p>
      </dgm:t>
    </dgm:pt>
    <dgm:pt modelId="{D162C8D8-872A-4214-A8EC-7DB021A529F9}">
      <dgm:prSet phldrT="[Text]" custT="1"/>
      <dgm:spPr/>
      <dgm:t>
        <a:bodyPr/>
        <a:lstStyle/>
        <a:p>
          <a:r>
            <a:rPr lang="de-AT" sz="2000" dirty="0" smtClean="0"/>
            <a:t>Kriterien</a:t>
          </a:r>
          <a:endParaRPr lang="de-AT" sz="2000" dirty="0"/>
        </a:p>
      </dgm:t>
    </dgm:pt>
    <dgm:pt modelId="{1C9449F8-B762-4B8B-B639-3B1CC403AD63}" type="parTrans" cxnId="{9E7E8C97-91B5-4706-A229-69AACBFFC0C5}">
      <dgm:prSet/>
      <dgm:spPr/>
      <dgm:t>
        <a:bodyPr/>
        <a:lstStyle/>
        <a:p>
          <a:endParaRPr lang="de-AT" sz="2000"/>
        </a:p>
      </dgm:t>
    </dgm:pt>
    <dgm:pt modelId="{6C028A30-5E9A-4630-8491-B06AF6AB7479}" type="sibTrans" cxnId="{9E7E8C97-91B5-4706-A229-69AACBFFC0C5}">
      <dgm:prSet/>
      <dgm:spPr/>
      <dgm:t>
        <a:bodyPr/>
        <a:lstStyle/>
        <a:p>
          <a:endParaRPr lang="de-AT" sz="2000"/>
        </a:p>
      </dgm:t>
    </dgm:pt>
    <dgm:pt modelId="{16E4B5AC-678B-4C86-9303-EF0A956F8392}" type="pres">
      <dgm:prSet presAssocID="{70DB56B7-77B1-48AC-8680-6ABDE4A3C13A}" presName="cycle" presStyleCnt="0">
        <dgm:presLayoutVars>
          <dgm:chMax val="1"/>
          <dgm:dir/>
          <dgm:animLvl val="ctr"/>
          <dgm:resizeHandles val="exact"/>
        </dgm:presLayoutVars>
      </dgm:prSet>
      <dgm:spPr/>
      <dgm:t>
        <a:bodyPr/>
        <a:lstStyle/>
        <a:p>
          <a:endParaRPr lang="de-AT"/>
        </a:p>
      </dgm:t>
    </dgm:pt>
    <dgm:pt modelId="{3DED085A-3164-4B20-A7BD-A3A4F2BAB69A}" type="pres">
      <dgm:prSet presAssocID="{761888FD-48B3-4559-94BF-DCBBD30C1907}" presName="centerShape" presStyleLbl="node0" presStyleIdx="0" presStyleCnt="1"/>
      <dgm:spPr/>
      <dgm:t>
        <a:bodyPr/>
        <a:lstStyle/>
        <a:p>
          <a:endParaRPr lang="de-AT"/>
        </a:p>
      </dgm:t>
    </dgm:pt>
    <dgm:pt modelId="{4C612375-DF40-49A3-BBD5-E8165710F771}" type="pres">
      <dgm:prSet presAssocID="{63DB675B-1527-46CE-B4E2-2808FA4DE8C3}" presName="parTrans" presStyleLbl="bgSibTrans2D1" presStyleIdx="0" presStyleCnt="3"/>
      <dgm:spPr/>
      <dgm:t>
        <a:bodyPr/>
        <a:lstStyle/>
        <a:p>
          <a:endParaRPr lang="de-AT"/>
        </a:p>
      </dgm:t>
    </dgm:pt>
    <dgm:pt modelId="{C99927BB-F834-42C5-9DDC-DC3C8CF98E84}" type="pres">
      <dgm:prSet presAssocID="{309564BE-1CDA-4741-BFBC-A0BB515873D6}" presName="node" presStyleLbl="node1" presStyleIdx="0" presStyleCnt="3">
        <dgm:presLayoutVars>
          <dgm:bulletEnabled val="1"/>
        </dgm:presLayoutVars>
      </dgm:prSet>
      <dgm:spPr/>
      <dgm:t>
        <a:bodyPr/>
        <a:lstStyle/>
        <a:p>
          <a:endParaRPr lang="de-AT"/>
        </a:p>
      </dgm:t>
    </dgm:pt>
    <dgm:pt modelId="{0B6FFDEF-F3A5-4B4F-8FED-9DDD882B5FF9}" type="pres">
      <dgm:prSet presAssocID="{8B555318-051F-428E-BE33-CF968577B812}" presName="parTrans" presStyleLbl="bgSibTrans2D1" presStyleIdx="1" presStyleCnt="3"/>
      <dgm:spPr/>
      <dgm:t>
        <a:bodyPr/>
        <a:lstStyle/>
        <a:p>
          <a:endParaRPr lang="de-AT"/>
        </a:p>
      </dgm:t>
    </dgm:pt>
    <dgm:pt modelId="{297382F5-264E-444E-AD5B-06B5EA77B52C}" type="pres">
      <dgm:prSet presAssocID="{3630A03F-0C91-401B-BC73-71C36F5D37E8}" presName="node" presStyleLbl="node1" presStyleIdx="1" presStyleCnt="3">
        <dgm:presLayoutVars>
          <dgm:bulletEnabled val="1"/>
        </dgm:presLayoutVars>
      </dgm:prSet>
      <dgm:spPr/>
      <dgm:t>
        <a:bodyPr/>
        <a:lstStyle/>
        <a:p>
          <a:endParaRPr lang="de-AT"/>
        </a:p>
      </dgm:t>
    </dgm:pt>
    <dgm:pt modelId="{E1526F6D-CE2C-4E81-BFC1-F2CA564CEA0A}" type="pres">
      <dgm:prSet presAssocID="{1C9449F8-B762-4B8B-B639-3B1CC403AD63}" presName="parTrans" presStyleLbl="bgSibTrans2D1" presStyleIdx="2" presStyleCnt="3"/>
      <dgm:spPr/>
      <dgm:t>
        <a:bodyPr/>
        <a:lstStyle/>
        <a:p>
          <a:endParaRPr lang="de-AT"/>
        </a:p>
      </dgm:t>
    </dgm:pt>
    <dgm:pt modelId="{A259AD8B-BAEE-4284-A11B-D8C486884A4C}" type="pres">
      <dgm:prSet presAssocID="{D162C8D8-872A-4214-A8EC-7DB021A529F9}" presName="node" presStyleLbl="node1" presStyleIdx="2" presStyleCnt="3">
        <dgm:presLayoutVars>
          <dgm:bulletEnabled val="1"/>
        </dgm:presLayoutVars>
      </dgm:prSet>
      <dgm:spPr/>
      <dgm:t>
        <a:bodyPr/>
        <a:lstStyle/>
        <a:p>
          <a:endParaRPr lang="de-AT"/>
        </a:p>
      </dgm:t>
    </dgm:pt>
  </dgm:ptLst>
  <dgm:cxnLst>
    <dgm:cxn modelId="{59CD1A80-1FB6-426C-9337-9DE0A592581B}" type="presOf" srcId="{63DB675B-1527-46CE-B4E2-2808FA4DE8C3}" destId="{4C612375-DF40-49A3-BBD5-E8165710F771}" srcOrd="0" destOrd="0" presId="urn:microsoft.com/office/officeart/2005/8/layout/radial4"/>
    <dgm:cxn modelId="{3E4F0E05-F3C8-42B1-B088-A183232A16AA}" srcId="{70DB56B7-77B1-48AC-8680-6ABDE4A3C13A}" destId="{761888FD-48B3-4559-94BF-DCBBD30C1907}" srcOrd="0" destOrd="0" parTransId="{6325C3D0-C3DF-49E8-92CC-00083560252D}" sibTransId="{2170CEF2-216F-47DD-A9CC-4EB11E7C4F3E}"/>
    <dgm:cxn modelId="{9E7E8C97-91B5-4706-A229-69AACBFFC0C5}" srcId="{761888FD-48B3-4559-94BF-DCBBD30C1907}" destId="{D162C8D8-872A-4214-A8EC-7DB021A529F9}" srcOrd="2" destOrd="0" parTransId="{1C9449F8-B762-4B8B-B639-3B1CC403AD63}" sibTransId="{6C028A30-5E9A-4630-8491-B06AF6AB7479}"/>
    <dgm:cxn modelId="{41B208E4-6385-4415-BF36-74ED22290341}" type="presOf" srcId="{761888FD-48B3-4559-94BF-DCBBD30C1907}" destId="{3DED085A-3164-4B20-A7BD-A3A4F2BAB69A}" srcOrd="0" destOrd="0" presId="urn:microsoft.com/office/officeart/2005/8/layout/radial4"/>
    <dgm:cxn modelId="{ED71937B-8525-4642-938D-93AADE5C3D65}" type="presOf" srcId="{70DB56B7-77B1-48AC-8680-6ABDE4A3C13A}" destId="{16E4B5AC-678B-4C86-9303-EF0A956F8392}" srcOrd="0" destOrd="0" presId="urn:microsoft.com/office/officeart/2005/8/layout/radial4"/>
    <dgm:cxn modelId="{F23333B1-3519-490E-BFB8-037C7D622A3D}" type="presOf" srcId="{309564BE-1CDA-4741-BFBC-A0BB515873D6}" destId="{C99927BB-F834-42C5-9DDC-DC3C8CF98E84}" srcOrd="0" destOrd="0" presId="urn:microsoft.com/office/officeart/2005/8/layout/radial4"/>
    <dgm:cxn modelId="{BC97D2B4-30E3-495D-8BBA-843CCD93A4F9}" type="presOf" srcId="{8B555318-051F-428E-BE33-CF968577B812}" destId="{0B6FFDEF-F3A5-4B4F-8FED-9DDD882B5FF9}" srcOrd="0" destOrd="0" presId="urn:microsoft.com/office/officeart/2005/8/layout/radial4"/>
    <dgm:cxn modelId="{6BB4037E-23A9-4A8A-A7D9-39BAD4AC6B52}" srcId="{761888FD-48B3-4559-94BF-DCBBD30C1907}" destId="{309564BE-1CDA-4741-BFBC-A0BB515873D6}" srcOrd="0" destOrd="0" parTransId="{63DB675B-1527-46CE-B4E2-2808FA4DE8C3}" sibTransId="{BF1FD273-8781-4C4E-842C-16731C3AAB80}"/>
    <dgm:cxn modelId="{013401AE-71A9-4122-B7E6-0C2F7A4B0B6C}" type="presOf" srcId="{D162C8D8-872A-4214-A8EC-7DB021A529F9}" destId="{A259AD8B-BAEE-4284-A11B-D8C486884A4C}" srcOrd="0" destOrd="0" presId="urn:microsoft.com/office/officeart/2005/8/layout/radial4"/>
    <dgm:cxn modelId="{30A481E6-E2D9-4E46-99E6-8234E82EDC49}" type="presOf" srcId="{3630A03F-0C91-401B-BC73-71C36F5D37E8}" destId="{297382F5-264E-444E-AD5B-06B5EA77B52C}" srcOrd="0" destOrd="0" presId="urn:microsoft.com/office/officeart/2005/8/layout/radial4"/>
    <dgm:cxn modelId="{3CADCA87-BA3C-4968-9D03-43D8532EEDD1}" type="presOf" srcId="{1C9449F8-B762-4B8B-B639-3B1CC403AD63}" destId="{E1526F6D-CE2C-4E81-BFC1-F2CA564CEA0A}" srcOrd="0" destOrd="0" presId="urn:microsoft.com/office/officeart/2005/8/layout/radial4"/>
    <dgm:cxn modelId="{0324F89C-A08A-4D60-A676-7EF401B30266}" srcId="{761888FD-48B3-4559-94BF-DCBBD30C1907}" destId="{3630A03F-0C91-401B-BC73-71C36F5D37E8}" srcOrd="1" destOrd="0" parTransId="{8B555318-051F-428E-BE33-CF968577B812}" sibTransId="{64668C51-EB31-4CA6-A72A-840A22479E56}"/>
    <dgm:cxn modelId="{32BDFE46-7EE9-44AB-BE77-A3836C1B286F}" type="presParOf" srcId="{16E4B5AC-678B-4C86-9303-EF0A956F8392}" destId="{3DED085A-3164-4B20-A7BD-A3A4F2BAB69A}" srcOrd="0" destOrd="0" presId="urn:microsoft.com/office/officeart/2005/8/layout/radial4"/>
    <dgm:cxn modelId="{B0F3EF67-3E4E-427B-A4C5-C5FF6EA5D1F7}" type="presParOf" srcId="{16E4B5AC-678B-4C86-9303-EF0A956F8392}" destId="{4C612375-DF40-49A3-BBD5-E8165710F771}" srcOrd="1" destOrd="0" presId="urn:microsoft.com/office/officeart/2005/8/layout/radial4"/>
    <dgm:cxn modelId="{C11A0DC8-A562-4F04-AF38-9066A4DC49B3}" type="presParOf" srcId="{16E4B5AC-678B-4C86-9303-EF0A956F8392}" destId="{C99927BB-F834-42C5-9DDC-DC3C8CF98E84}" srcOrd="2" destOrd="0" presId="urn:microsoft.com/office/officeart/2005/8/layout/radial4"/>
    <dgm:cxn modelId="{AAFA62B4-03FF-460C-B454-307120DC83FC}" type="presParOf" srcId="{16E4B5AC-678B-4C86-9303-EF0A956F8392}" destId="{0B6FFDEF-F3A5-4B4F-8FED-9DDD882B5FF9}" srcOrd="3" destOrd="0" presId="urn:microsoft.com/office/officeart/2005/8/layout/radial4"/>
    <dgm:cxn modelId="{0FDEC6B5-8326-437A-9063-8234B4055DFF}" type="presParOf" srcId="{16E4B5AC-678B-4C86-9303-EF0A956F8392}" destId="{297382F5-264E-444E-AD5B-06B5EA77B52C}" srcOrd="4" destOrd="0" presId="urn:microsoft.com/office/officeart/2005/8/layout/radial4"/>
    <dgm:cxn modelId="{95885BC2-0509-4CD8-AD8F-85BD4A733907}" type="presParOf" srcId="{16E4B5AC-678B-4C86-9303-EF0A956F8392}" destId="{E1526F6D-CE2C-4E81-BFC1-F2CA564CEA0A}" srcOrd="5" destOrd="0" presId="urn:microsoft.com/office/officeart/2005/8/layout/radial4"/>
    <dgm:cxn modelId="{F437BE5D-3125-460D-B7C7-38A14B8D074C}" type="presParOf" srcId="{16E4B5AC-678B-4C86-9303-EF0A956F8392}" destId="{A259AD8B-BAEE-4284-A11B-D8C486884A4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B81681-9899-467E-AFF6-F56AA9AF60FE}"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de-AT"/>
        </a:p>
      </dgm:t>
    </dgm:pt>
    <dgm:pt modelId="{CF5B0C4C-5839-4E2D-9056-1A77B53D533D}">
      <dgm:prSet phldrT="[Text]"/>
      <dgm:spPr>
        <a:solidFill>
          <a:schemeClr val="accent6">
            <a:lumMod val="75000"/>
            <a:alpha val="75000"/>
          </a:schemeClr>
        </a:solidFill>
      </dgm:spPr>
      <dgm:t>
        <a:bodyPr/>
        <a:lstStyle/>
        <a:p>
          <a:r>
            <a:rPr lang="de-AT" dirty="0" smtClean="0">
              <a:latin typeface="Trebuchet MS" pitchFamily="34" charset="0"/>
            </a:rPr>
            <a:t>LB </a:t>
          </a:r>
          <a:r>
            <a:rPr lang="de-AT" i="1" dirty="0" smtClean="0">
              <a:latin typeface="Trebuchet MS" pitchFamily="34" charset="0"/>
            </a:rPr>
            <a:t>als</a:t>
          </a:r>
          <a:r>
            <a:rPr lang="de-AT" dirty="0" smtClean="0">
              <a:latin typeface="Trebuchet MS" pitchFamily="34" charset="0"/>
            </a:rPr>
            <a:t> Lernen</a:t>
          </a:r>
          <a:br>
            <a:rPr lang="de-AT" dirty="0" smtClean="0">
              <a:latin typeface="Trebuchet MS" pitchFamily="34" charset="0"/>
            </a:rPr>
          </a:br>
          <a:r>
            <a:rPr lang="de-AT" dirty="0" smtClean="0">
              <a:latin typeface="Trebuchet MS" pitchFamily="34" charset="0"/>
            </a:rPr>
            <a:t>(konstitutiv)</a:t>
          </a:r>
          <a:endParaRPr lang="de-AT" dirty="0"/>
        </a:p>
      </dgm:t>
    </dgm:pt>
    <dgm:pt modelId="{66B502FC-F5B3-4C7D-BBC8-BA770B52D604}" type="parTrans" cxnId="{9233BD6E-7455-4289-B3F6-B67A800E98BE}">
      <dgm:prSet/>
      <dgm:spPr/>
      <dgm:t>
        <a:bodyPr/>
        <a:lstStyle/>
        <a:p>
          <a:endParaRPr lang="de-AT"/>
        </a:p>
      </dgm:t>
    </dgm:pt>
    <dgm:pt modelId="{E094CF39-5BAF-4C17-9BE7-04E2FDBCC031}" type="sibTrans" cxnId="{9233BD6E-7455-4289-B3F6-B67A800E98BE}">
      <dgm:prSet/>
      <dgm:spPr/>
      <dgm:t>
        <a:bodyPr/>
        <a:lstStyle/>
        <a:p>
          <a:endParaRPr lang="de-AT"/>
        </a:p>
      </dgm:t>
    </dgm:pt>
    <dgm:pt modelId="{239EBE29-9F31-4C2F-9542-2E946A3A8993}">
      <dgm:prSet phldrT="[Text]"/>
      <dgm:spPr>
        <a:solidFill>
          <a:schemeClr val="accent5">
            <a:lumMod val="75000"/>
            <a:alpha val="75000"/>
          </a:schemeClr>
        </a:solidFill>
      </dgm:spPr>
      <dgm:t>
        <a:bodyPr/>
        <a:lstStyle/>
        <a:p>
          <a:r>
            <a:rPr lang="de-AT" dirty="0" smtClean="0">
              <a:latin typeface="Trebuchet MS" pitchFamily="34" charset="0"/>
            </a:rPr>
            <a:t>LB </a:t>
          </a:r>
          <a:r>
            <a:rPr lang="de-AT" i="1" dirty="0" smtClean="0">
              <a:latin typeface="Trebuchet MS" pitchFamily="34" charset="0"/>
            </a:rPr>
            <a:t>für</a:t>
          </a:r>
          <a:r>
            <a:rPr lang="de-AT" dirty="0" smtClean="0">
              <a:latin typeface="Trebuchet MS" pitchFamily="34" charset="0"/>
            </a:rPr>
            <a:t> Lernen</a:t>
          </a:r>
        </a:p>
        <a:p>
          <a:r>
            <a:rPr lang="de-AT" dirty="0" smtClean="0">
              <a:latin typeface="Trebuchet MS" pitchFamily="34" charset="0"/>
            </a:rPr>
            <a:t>(formativ)</a:t>
          </a:r>
          <a:endParaRPr lang="de-AT" dirty="0">
            <a:latin typeface="Trebuchet MS" pitchFamily="34" charset="0"/>
          </a:endParaRPr>
        </a:p>
      </dgm:t>
    </dgm:pt>
    <dgm:pt modelId="{287C68BA-7597-46B2-8557-C9FB0C9DE1ED}" type="parTrans" cxnId="{3F5A2145-FFBF-485A-A4D2-9EC6985C4CE2}">
      <dgm:prSet/>
      <dgm:spPr/>
      <dgm:t>
        <a:bodyPr/>
        <a:lstStyle/>
        <a:p>
          <a:endParaRPr lang="de-AT"/>
        </a:p>
      </dgm:t>
    </dgm:pt>
    <dgm:pt modelId="{816D64B3-013F-4966-8476-66D1ABC0F86D}" type="sibTrans" cxnId="{3F5A2145-FFBF-485A-A4D2-9EC6985C4CE2}">
      <dgm:prSet/>
      <dgm:spPr/>
      <dgm:t>
        <a:bodyPr/>
        <a:lstStyle/>
        <a:p>
          <a:endParaRPr lang="de-AT"/>
        </a:p>
      </dgm:t>
    </dgm:pt>
    <dgm:pt modelId="{3FBDFBCE-C20B-4CF4-B7AD-498A43DF2CBE}">
      <dgm:prSet phldrT="[Text]" custT="1"/>
      <dgm:spPr>
        <a:solidFill>
          <a:schemeClr val="accent1">
            <a:lumMod val="75000"/>
            <a:alpha val="75000"/>
          </a:schemeClr>
        </a:solidFill>
      </dgm:spPr>
      <dgm:t>
        <a:bodyPr/>
        <a:lstStyle/>
        <a:p>
          <a:r>
            <a:rPr lang="de-AT" sz="2000" dirty="0" smtClean="0">
              <a:latin typeface="Trebuchet MS" pitchFamily="34" charset="0"/>
            </a:rPr>
            <a:t>LB </a:t>
          </a:r>
          <a:r>
            <a:rPr lang="de-AT" sz="2000" i="1" dirty="0" smtClean="0">
              <a:latin typeface="Trebuchet MS" pitchFamily="34" charset="0"/>
            </a:rPr>
            <a:t>von</a:t>
          </a:r>
          <a:r>
            <a:rPr lang="de-AT" sz="2000" dirty="0" smtClean="0">
              <a:latin typeface="Trebuchet MS" pitchFamily="34" charset="0"/>
            </a:rPr>
            <a:t> Lernen </a:t>
          </a:r>
        </a:p>
        <a:p>
          <a:r>
            <a:rPr lang="de-AT" sz="2000" dirty="0" smtClean="0">
              <a:latin typeface="Trebuchet MS" pitchFamily="34" charset="0"/>
            </a:rPr>
            <a:t>(</a:t>
          </a:r>
          <a:r>
            <a:rPr lang="de-AT" sz="2000" dirty="0" err="1" smtClean="0">
              <a:latin typeface="Trebuchet MS" pitchFamily="34" charset="0"/>
            </a:rPr>
            <a:t>summativ</a:t>
          </a:r>
          <a:r>
            <a:rPr lang="de-AT" sz="2000" dirty="0" smtClean="0">
              <a:latin typeface="Trebuchet MS" pitchFamily="34" charset="0"/>
            </a:rPr>
            <a:t>)</a:t>
          </a:r>
          <a:endParaRPr lang="de-AT" sz="2000" dirty="0">
            <a:latin typeface="Trebuchet MS" pitchFamily="34" charset="0"/>
          </a:endParaRPr>
        </a:p>
      </dgm:t>
    </dgm:pt>
    <dgm:pt modelId="{40B04363-A113-486D-A0FB-BBF855F324A7}" type="parTrans" cxnId="{71002C12-A13D-4396-A0F5-BCCA47BE499A}">
      <dgm:prSet/>
      <dgm:spPr/>
      <dgm:t>
        <a:bodyPr/>
        <a:lstStyle/>
        <a:p>
          <a:endParaRPr lang="de-AT"/>
        </a:p>
      </dgm:t>
    </dgm:pt>
    <dgm:pt modelId="{1FE94A9E-27C4-473C-9736-4CB95D32D358}" type="sibTrans" cxnId="{71002C12-A13D-4396-A0F5-BCCA47BE499A}">
      <dgm:prSet/>
      <dgm:spPr/>
      <dgm:t>
        <a:bodyPr/>
        <a:lstStyle/>
        <a:p>
          <a:endParaRPr lang="de-AT"/>
        </a:p>
      </dgm:t>
    </dgm:pt>
    <dgm:pt modelId="{F7AAC43E-06C8-4E8D-BBFB-05162C8FD473}" type="pres">
      <dgm:prSet presAssocID="{D6B81681-9899-467E-AFF6-F56AA9AF60FE}" presName="compositeShape" presStyleCnt="0">
        <dgm:presLayoutVars>
          <dgm:chMax val="7"/>
          <dgm:dir/>
          <dgm:resizeHandles val="exact"/>
        </dgm:presLayoutVars>
      </dgm:prSet>
      <dgm:spPr/>
      <dgm:t>
        <a:bodyPr/>
        <a:lstStyle/>
        <a:p>
          <a:endParaRPr lang="de-AT"/>
        </a:p>
      </dgm:t>
    </dgm:pt>
    <dgm:pt modelId="{140A7939-A43A-44F2-814D-3496CEF98134}" type="pres">
      <dgm:prSet presAssocID="{D6B81681-9899-467E-AFF6-F56AA9AF60FE}" presName="wedge1" presStyleLbl="node1" presStyleIdx="0" presStyleCnt="3" custLinFactNeighborX="-5098" custLinFactNeighborY="3754"/>
      <dgm:spPr/>
      <dgm:t>
        <a:bodyPr/>
        <a:lstStyle/>
        <a:p>
          <a:endParaRPr lang="de-AT"/>
        </a:p>
      </dgm:t>
    </dgm:pt>
    <dgm:pt modelId="{D17BB111-697E-4D7D-9E2C-4720267D32DB}" type="pres">
      <dgm:prSet presAssocID="{D6B81681-9899-467E-AFF6-F56AA9AF60FE}" presName="wedge1Tx" presStyleLbl="node1" presStyleIdx="0" presStyleCnt="3">
        <dgm:presLayoutVars>
          <dgm:chMax val="0"/>
          <dgm:chPref val="0"/>
          <dgm:bulletEnabled val="1"/>
        </dgm:presLayoutVars>
      </dgm:prSet>
      <dgm:spPr/>
      <dgm:t>
        <a:bodyPr/>
        <a:lstStyle/>
        <a:p>
          <a:endParaRPr lang="de-AT"/>
        </a:p>
      </dgm:t>
    </dgm:pt>
    <dgm:pt modelId="{E0FEB5A0-C01D-489E-91DB-436AD9BACDDC}" type="pres">
      <dgm:prSet presAssocID="{D6B81681-9899-467E-AFF6-F56AA9AF60FE}" presName="wedge2" presStyleLbl="node1" presStyleIdx="1" presStyleCnt="3"/>
      <dgm:spPr/>
      <dgm:t>
        <a:bodyPr/>
        <a:lstStyle/>
        <a:p>
          <a:endParaRPr lang="de-AT"/>
        </a:p>
      </dgm:t>
    </dgm:pt>
    <dgm:pt modelId="{7B4D4A6C-18C3-49E6-A3FF-BA7ED1801CC8}" type="pres">
      <dgm:prSet presAssocID="{D6B81681-9899-467E-AFF6-F56AA9AF60FE}" presName="wedge2Tx" presStyleLbl="node1" presStyleIdx="1" presStyleCnt="3">
        <dgm:presLayoutVars>
          <dgm:chMax val="0"/>
          <dgm:chPref val="0"/>
          <dgm:bulletEnabled val="1"/>
        </dgm:presLayoutVars>
      </dgm:prSet>
      <dgm:spPr/>
      <dgm:t>
        <a:bodyPr/>
        <a:lstStyle/>
        <a:p>
          <a:endParaRPr lang="de-AT"/>
        </a:p>
      </dgm:t>
    </dgm:pt>
    <dgm:pt modelId="{207056DA-C4E8-4EE0-9C64-E16576FFACC4}" type="pres">
      <dgm:prSet presAssocID="{D6B81681-9899-467E-AFF6-F56AA9AF60FE}" presName="wedge3" presStyleLbl="node1" presStyleIdx="2" presStyleCnt="3"/>
      <dgm:spPr/>
      <dgm:t>
        <a:bodyPr/>
        <a:lstStyle/>
        <a:p>
          <a:endParaRPr lang="de-AT"/>
        </a:p>
      </dgm:t>
    </dgm:pt>
    <dgm:pt modelId="{75121BD7-5D41-4406-A806-7F4677471CBF}" type="pres">
      <dgm:prSet presAssocID="{D6B81681-9899-467E-AFF6-F56AA9AF60FE}" presName="wedge3Tx" presStyleLbl="node1" presStyleIdx="2" presStyleCnt="3">
        <dgm:presLayoutVars>
          <dgm:chMax val="0"/>
          <dgm:chPref val="0"/>
          <dgm:bulletEnabled val="1"/>
        </dgm:presLayoutVars>
      </dgm:prSet>
      <dgm:spPr/>
      <dgm:t>
        <a:bodyPr/>
        <a:lstStyle/>
        <a:p>
          <a:endParaRPr lang="de-AT"/>
        </a:p>
      </dgm:t>
    </dgm:pt>
  </dgm:ptLst>
  <dgm:cxnLst>
    <dgm:cxn modelId="{426D1842-9C2F-4B54-AF63-F4AC55815AA1}" type="presOf" srcId="{239EBE29-9F31-4C2F-9542-2E946A3A8993}" destId="{7B4D4A6C-18C3-49E6-A3FF-BA7ED1801CC8}" srcOrd="1" destOrd="0" presId="urn:microsoft.com/office/officeart/2005/8/layout/chart3"/>
    <dgm:cxn modelId="{0E112FEE-893B-4C61-B5C1-8B1EC5B39EEA}" type="presOf" srcId="{CF5B0C4C-5839-4E2D-9056-1A77B53D533D}" destId="{D17BB111-697E-4D7D-9E2C-4720267D32DB}" srcOrd="1" destOrd="0" presId="urn:microsoft.com/office/officeart/2005/8/layout/chart3"/>
    <dgm:cxn modelId="{9233BD6E-7455-4289-B3F6-B67A800E98BE}" srcId="{D6B81681-9899-467E-AFF6-F56AA9AF60FE}" destId="{CF5B0C4C-5839-4E2D-9056-1A77B53D533D}" srcOrd="0" destOrd="0" parTransId="{66B502FC-F5B3-4C7D-BBC8-BA770B52D604}" sibTransId="{E094CF39-5BAF-4C17-9BE7-04E2FDBCC031}"/>
    <dgm:cxn modelId="{71002C12-A13D-4396-A0F5-BCCA47BE499A}" srcId="{D6B81681-9899-467E-AFF6-F56AA9AF60FE}" destId="{3FBDFBCE-C20B-4CF4-B7AD-498A43DF2CBE}" srcOrd="2" destOrd="0" parTransId="{40B04363-A113-486D-A0FB-BBF855F324A7}" sibTransId="{1FE94A9E-27C4-473C-9736-4CB95D32D358}"/>
    <dgm:cxn modelId="{1B41DECF-7069-476C-9A24-49D3187F3A42}" type="presOf" srcId="{3FBDFBCE-C20B-4CF4-B7AD-498A43DF2CBE}" destId="{75121BD7-5D41-4406-A806-7F4677471CBF}" srcOrd="1" destOrd="0" presId="urn:microsoft.com/office/officeart/2005/8/layout/chart3"/>
    <dgm:cxn modelId="{3F5A2145-FFBF-485A-A4D2-9EC6985C4CE2}" srcId="{D6B81681-9899-467E-AFF6-F56AA9AF60FE}" destId="{239EBE29-9F31-4C2F-9542-2E946A3A8993}" srcOrd="1" destOrd="0" parTransId="{287C68BA-7597-46B2-8557-C9FB0C9DE1ED}" sibTransId="{816D64B3-013F-4966-8476-66D1ABC0F86D}"/>
    <dgm:cxn modelId="{1A94D5CB-FCBA-4F52-A619-466922F6DA09}" type="presOf" srcId="{3FBDFBCE-C20B-4CF4-B7AD-498A43DF2CBE}" destId="{207056DA-C4E8-4EE0-9C64-E16576FFACC4}" srcOrd="0" destOrd="0" presId="urn:microsoft.com/office/officeart/2005/8/layout/chart3"/>
    <dgm:cxn modelId="{8432B0A6-849B-488C-9E4B-AB6A2FEEF1A9}" type="presOf" srcId="{D6B81681-9899-467E-AFF6-F56AA9AF60FE}" destId="{F7AAC43E-06C8-4E8D-BBFB-05162C8FD473}" srcOrd="0" destOrd="0" presId="urn:microsoft.com/office/officeart/2005/8/layout/chart3"/>
    <dgm:cxn modelId="{F41F2251-FA77-40AA-BA42-157AC378D1A3}" type="presOf" srcId="{CF5B0C4C-5839-4E2D-9056-1A77B53D533D}" destId="{140A7939-A43A-44F2-814D-3496CEF98134}" srcOrd="0" destOrd="0" presId="urn:microsoft.com/office/officeart/2005/8/layout/chart3"/>
    <dgm:cxn modelId="{9F7A2175-0B16-461F-9C16-B8877D6F393E}" type="presOf" srcId="{239EBE29-9F31-4C2F-9542-2E946A3A8993}" destId="{E0FEB5A0-C01D-489E-91DB-436AD9BACDDC}" srcOrd="0" destOrd="0" presId="urn:microsoft.com/office/officeart/2005/8/layout/chart3"/>
    <dgm:cxn modelId="{C206B891-58FA-44F9-99CC-E852A2C5B12A}" type="presParOf" srcId="{F7AAC43E-06C8-4E8D-BBFB-05162C8FD473}" destId="{140A7939-A43A-44F2-814D-3496CEF98134}" srcOrd="0" destOrd="0" presId="urn:microsoft.com/office/officeart/2005/8/layout/chart3"/>
    <dgm:cxn modelId="{463F9731-348F-451D-9756-3C396FD0D33B}" type="presParOf" srcId="{F7AAC43E-06C8-4E8D-BBFB-05162C8FD473}" destId="{D17BB111-697E-4D7D-9E2C-4720267D32DB}" srcOrd="1" destOrd="0" presId="urn:microsoft.com/office/officeart/2005/8/layout/chart3"/>
    <dgm:cxn modelId="{BB7D1390-2187-4C62-814A-C42C5991A2C8}" type="presParOf" srcId="{F7AAC43E-06C8-4E8D-BBFB-05162C8FD473}" destId="{E0FEB5A0-C01D-489E-91DB-436AD9BACDDC}" srcOrd="2" destOrd="0" presId="urn:microsoft.com/office/officeart/2005/8/layout/chart3"/>
    <dgm:cxn modelId="{A8D585C7-5056-4B91-B018-DB2ED6928695}" type="presParOf" srcId="{F7AAC43E-06C8-4E8D-BBFB-05162C8FD473}" destId="{7B4D4A6C-18C3-49E6-A3FF-BA7ED1801CC8}" srcOrd="3" destOrd="0" presId="urn:microsoft.com/office/officeart/2005/8/layout/chart3"/>
    <dgm:cxn modelId="{2D30A80E-3EFA-4C27-BF45-0C8AE7AA1C37}" type="presParOf" srcId="{F7AAC43E-06C8-4E8D-BBFB-05162C8FD473}" destId="{207056DA-C4E8-4EE0-9C64-E16576FFACC4}" srcOrd="4" destOrd="0" presId="urn:microsoft.com/office/officeart/2005/8/layout/chart3"/>
    <dgm:cxn modelId="{D52EEE1A-6384-4183-8AD9-61752558083C}" type="presParOf" srcId="{F7AAC43E-06C8-4E8D-BBFB-05162C8FD473}" destId="{75121BD7-5D41-4406-A806-7F4677471CBF}"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7E55ADF-7824-48BD-9D0D-DDE2F558E36A}" type="datetimeFigureOut">
              <a:rPr lang="de-AT"/>
              <a:pPr>
                <a:defRPr/>
              </a:pPr>
              <a:t>23.04.2013</a:t>
            </a:fld>
            <a:endParaRPr lang="de-AT"/>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A488EE8-4CB2-4957-840C-142C87DA49BC}" type="slidenum">
              <a:rPr lang="de-AT"/>
              <a:pPr>
                <a:defRPr/>
              </a:pPr>
              <a:t>‹Nr.›</a:t>
            </a:fld>
            <a:endParaRPr lang="de-AT"/>
          </a:p>
        </p:txBody>
      </p:sp>
    </p:spTree>
    <p:extLst>
      <p:ext uri="{BB962C8B-B14F-4D97-AF65-F5344CB8AC3E}">
        <p14:creationId xmlns:p14="http://schemas.microsoft.com/office/powerpoint/2010/main" val="17396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D58CA98-A5AD-4E08-B72B-7E15400CF9B4}" type="datetimeFigureOut">
              <a:rPr lang="de-AT"/>
              <a:pPr>
                <a:defRPr/>
              </a:pPr>
              <a:t>23.04.2013</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AT"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3217C7A-F850-4F17-AE62-F956DF249615}" type="slidenum">
              <a:rPr lang="de-AT"/>
              <a:pPr>
                <a:defRPr/>
              </a:pPr>
              <a:t>‹Nr.›</a:t>
            </a:fld>
            <a:endParaRPr lang="de-AT"/>
          </a:p>
        </p:txBody>
      </p:sp>
    </p:spTree>
    <p:extLst>
      <p:ext uri="{BB962C8B-B14F-4D97-AF65-F5344CB8AC3E}">
        <p14:creationId xmlns:p14="http://schemas.microsoft.com/office/powerpoint/2010/main" val="26923250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visiblelearning.de/john-hattie-vorlesu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youtube.com/watch?v=3pD1DFTNQf4&amp;feature=player_embedded#at=622"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smtClean="0">
                <a:sym typeface="Chalkboard Bold" charset="0"/>
              </a:rPr>
              <a:t>Laut</a:t>
            </a:r>
            <a:r>
              <a:rPr lang="en-US" dirty="0" smtClean="0">
                <a:sym typeface="Chalkboard Bold" charset="0"/>
              </a:rPr>
              <a:t> </a:t>
            </a:r>
            <a:r>
              <a:rPr lang="en-US" dirty="0" err="1" smtClean="0">
                <a:sym typeface="Chalkboard Bold" charset="0"/>
              </a:rPr>
              <a:t>Schulwirksamkeitsforschung</a:t>
            </a:r>
            <a:r>
              <a:rPr lang="en-US" dirty="0" smtClean="0">
                <a:sym typeface="Chalkboard Bold" charset="0"/>
              </a:rPr>
              <a:t> </a:t>
            </a:r>
            <a:r>
              <a:rPr lang="en-US" dirty="0" err="1" smtClean="0">
                <a:sym typeface="Chalkboard Bold" charset="0"/>
              </a:rPr>
              <a:t>ist</a:t>
            </a:r>
            <a:r>
              <a:rPr lang="en-US" dirty="0" smtClean="0">
                <a:sym typeface="Chalkboard Bold" charset="0"/>
              </a:rPr>
              <a:t/>
            </a:r>
            <a:br>
              <a:rPr lang="en-US" dirty="0" smtClean="0">
                <a:sym typeface="Chalkboard Bold" charset="0"/>
              </a:rPr>
            </a:br>
            <a:r>
              <a:rPr lang="en-US" dirty="0" smtClean="0">
                <a:sym typeface="Chalkboard Bold" charset="0"/>
              </a:rPr>
              <a:t>die </a:t>
            </a:r>
            <a:r>
              <a:rPr lang="en-US" dirty="0" err="1" smtClean="0">
                <a:sym typeface="Chalkboard Bold" charset="0"/>
              </a:rPr>
              <a:t>Lehrperson</a:t>
            </a:r>
            <a:r>
              <a:rPr lang="en-US" dirty="0" smtClean="0">
                <a:sym typeface="Chalkboard Bold" charset="0"/>
              </a:rPr>
              <a:t> </a:t>
            </a:r>
            <a:r>
              <a:rPr lang="en-US" dirty="0" err="1" smtClean="0">
                <a:sym typeface="Chalkboard Bold" charset="0"/>
              </a:rPr>
              <a:t>Wirksamkeitsfaktor</a:t>
            </a:r>
            <a:r>
              <a:rPr lang="en-US" dirty="0" smtClean="0">
                <a:sym typeface="Chalkboard Bold" charset="0"/>
              </a:rPr>
              <a:t> Nr. 1.</a:t>
            </a:r>
          </a:p>
          <a:p>
            <a:r>
              <a:rPr lang="en-US" dirty="0" err="1" smtClean="0">
                <a:sym typeface="Chalkboard Bold" charset="0"/>
              </a:rPr>
              <a:t>Schüler</a:t>
            </a:r>
            <a:r>
              <a:rPr lang="en-US" dirty="0" smtClean="0">
                <a:sym typeface="Chalkboard Bold" charset="0"/>
              </a:rPr>
              <a:t>/</a:t>
            </a:r>
            <a:r>
              <a:rPr lang="en-US" dirty="0" err="1" smtClean="0">
                <a:sym typeface="Chalkboard Bold" charset="0"/>
              </a:rPr>
              <a:t>innen</a:t>
            </a:r>
            <a:r>
              <a:rPr lang="en-US" dirty="0" smtClean="0">
                <a:sym typeface="Chalkboard Bold" charset="0"/>
              </a:rPr>
              <a:t>, die in den </a:t>
            </a:r>
            <a:r>
              <a:rPr lang="en-US" dirty="0" err="1" smtClean="0">
                <a:sym typeface="Chalkboard Bold" charset="0"/>
              </a:rPr>
              <a:t>Genuss</a:t>
            </a:r>
            <a:r>
              <a:rPr lang="en-US" dirty="0" smtClean="0">
                <a:sym typeface="Chalkboard Bold" charset="0"/>
              </a:rPr>
              <a:t> </a:t>
            </a:r>
            <a:r>
              <a:rPr lang="en-US" dirty="0" err="1" smtClean="0">
                <a:sym typeface="Chalkboard Bold" charset="0"/>
              </a:rPr>
              <a:t>eines</a:t>
            </a:r>
            <a:r>
              <a:rPr lang="en-US" dirty="0" smtClean="0">
                <a:sym typeface="Chalkboard Bold" charset="0"/>
              </a:rPr>
              <a:t> </a:t>
            </a:r>
            <a:br>
              <a:rPr lang="en-US" dirty="0" smtClean="0">
                <a:sym typeface="Chalkboard Bold" charset="0"/>
              </a:rPr>
            </a:br>
            <a:r>
              <a:rPr lang="en-US" dirty="0" smtClean="0">
                <a:sym typeface="Chalkboard Bold" charset="0"/>
              </a:rPr>
              <a:t>“</a:t>
            </a:r>
            <a:r>
              <a:rPr lang="en-US" dirty="0" err="1" smtClean="0">
                <a:sym typeface="Chalkboard Bold" charset="0"/>
              </a:rPr>
              <a:t>wirksamen</a:t>
            </a:r>
            <a:r>
              <a:rPr lang="en-US" dirty="0" smtClean="0">
                <a:sym typeface="Chalkboard Bold" charset="0"/>
              </a:rPr>
              <a:t> </a:t>
            </a:r>
            <a:r>
              <a:rPr lang="en-US" dirty="0" err="1" smtClean="0">
                <a:sym typeface="Chalkboard Bold" charset="0"/>
              </a:rPr>
              <a:t>Unterrichts</a:t>
            </a:r>
            <a:r>
              <a:rPr lang="en-US" dirty="0" smtClean="0">
                <a:sym typeface="Chalkboard Bold" charset="0"/>
              </a:rPr>
              <a:t>” </a:t>
            </a:r>
            <a:r>
              <a:rPr lang="en-US" dirty="0" err="1" smtClean="0">
                <a:sym typeface="Chalkboard Bold" charset="0"/>
              </a:rPr>
              <a:t>kommen</a:t>
            </a:r>
            <a:r>
              <a:rPr lang="en-US" dirty="0" smtClean="0">
                <a:sym typeface="Chalkboard Bold" charset="0"/>
              </a:rPr>
              <a:t>, </a:t>
            </a:r>
            <a:r>
              <a:rPr lang="en-US" dirty="0" err="1" smtClean="0">
                <a:sym typeface="Chalkboard Bold" charset="0"/>
              </a:rPr>
              <a:t>lernen</a:t>
            </a:r>
            <a:r>
              <a:rPr lang="en-US" dirty="0" smtClean="0">
                <a:sym typeface="Chalkboard Bold" charset="0"/>
              </a:rPr>
              <a:t> in </a:t>
            </a:r>
            <a:r>
              <a:rPr lang="en-US" dirty="0" smtClean="0">
                <a:solidFill>
                  <a:srgbClr val="A31A7E"/>
                </a:solidFill>
                <a:sym typeface="Chalkboard Bold" charset="0"/>
              </a:rPr>
              <a:t>6 </a:t>
            </a:r>
            <a:r>
              <a:rPr lang="en-US" dirty="0" err="1" smtClean="0">
                <a:solidFill>
                  <a:srgbClr val="A31A7E"/>
                </a:solidFill>
                <a:sym typeface="Chalkboard Bold" charset="0"/>
              </a:rPr>
              <a:t>Monaten</a:t>
            </a:r>
            <a:r>
              <a:rPr lang="en-US" dirty="0" smtClean="0">
                <a:solidFill>
                  <a:srgbClr val="A31A7E"/>
                </a:solidFill>
                <a:sym typeface="Chalkboard Bold" charset="0"/>
              </a:rPr>
              <a:t> </a:t>
            </a:r>
            <a:r>
              <a:rPr lang="en-US" dirty="0" smtClean="0">
                <a:sym typeface="Chalkboard Bold" charset="0"/>
              </a:rPr>
              <a:t>das, was </a:t>
            </a:r>
            <a:r>
              <a:rPr lang="en-US" dirty="0" err="1" smtClean="0">
                <a:sym typeface="Chalkboard Bold" charset="0"/>
              </a:rPr>
              <a:t>andere</a:t>
            </a:r>
            <a:r>
              <a:rPr lang="en-US" dirty="0" smtClean="0">
                <a:sym typeface="Chalkboard Bold" charset="0"/>
              </a:rPr>
              <a:t> </a:t>
            </a:r>
            <a:r>
              <a:rPr lang="en-US" dirty="0" err="1" smtClean="0">
                <a:sym typeface="Chalkboard Bold" charset="0"/>
              </a:rPr>
              <a:t>im</a:t>
            </a:r>
            <a:r>
              <a:rPr lang="en-US" dirty="0" smtClean="0">
                <a:sym typeface="Chalkboard Bold" charset="0"/>
              </a:rPr>
              <a:t> “</a:t>
            </a:r>
            <a:r>
              <a:rPr lang="en-US" dirty="0" err="1" smtClean="0">
                <a:sym typeface="Chalkboard Bold" charset="0"/>
              </a:rPr>
              <a:t>durchschnittlichen</a:t>
            </a:r>
            <a:r>
              <a:rPr lang="en-US" dirty="0" smtClean="0">
                <a:sym typeface="Chalkboard Bold" charset="0"/>
              </a:rPr>
              <a:t>” </a:t>
            </a:r>
            <a:r>
              <a:rPr lang="en-US" dirty="0" err="1" smtClean="0">
                <a:sym typeface="Chalkboard Bold" charset="0"/>
              </a:rPr>
              <a:t>Unterricht</a:t>
            </a:r>
            <a:r>
              <a:rPr lang="en-US" dirty="0" smtClean="0">
                <a:sym typeface="Chalkboard Bold" charset="0"/>
              </a:rPr>
              <a:t> </a:t>
            </a:r>
            <a:r>
              <a:rPr lang="en-US" dirty="0" err="1" smtClean="0">
                <a:solidFill>
                  <a:srgbClr val="A31A7E"/>
                </a:solidFill>
                <a:sym typeface="Chalkboard Bold" charset="0"/>
              </a:rPr>
              <a:t>ein</a:t>
            </a:r>
            <a:r>
              <a:rPr lang="en-US" dirty="0" smtClean="0">
                <a:solidFill>
                  <a:srgbClr val="A31A7E"/>
                </a:solidFill>
                <a:sym typeface="Chalkboard Bold" charset="0"/>
              </a:rPr>
              <a:t> </a:t>
            </a:r>
            <a:r>
              <a:rPr lang="en-US" dirty="0" err="1" smtClean="0">
                <a:solidFill>
                  <a:srgbClr val="A31A7E"/>
                </a:solidFill>
                <a:sym typeface="Chalkboard Bold" charset="0"/>
              </a:rPr>
              <a:t>Jahr</a:t>
            </a:r>
            <a:r>
              <a:rPr lang="en-US" dirty="0" smtClean="0">
                <a:solidFill>
                  <a:srgbClr val="A31A7E"/>
                </a:solidFill>
                <a:sym typeface="Chalkboard Bold" charset="0"/>
              </a:rPr>
              <a:t> </a:t>
            </a:r>
            <a:r>
              <a:rPr lang="en-US" dirty="0" err="1" smtClean="0">
                <a:sym typeface="Chalkboard Bold" charset="0"/>
              </a:rPr>
              <a:t>lernen</a:t>
            </a:r>
            <a:r>
              <a:rPr lang="en-US" dirty="0" smtClean="0">
                <a:sym typeface="Chalkboard Bold" charset="0"/>
              </a:rPr>
              <a:t>. </a:t>
            </a:r>
          </a:p>
          <a:p>
            <a:r>
              <a:rPr lang="en-US" dirty="0" err="1" smtClean="0">
                <a:sym typeface="Chalkboard Bold" charset="0"/>
              </a:rPr>
              <a:t>Schüler</a:t>
            </a:r>
            <a:r>
              <a:rPr lang="en-US" dirty="0" smtClean="0">
                <a:sym typeface="Chalkboard Bold" charset="0"/>
              </a:rPr>
              <a:t>/</a:t>
            </a:r>
            <a:r>
              <a:rPr lang="en-US" dirty="0" err="1" smtClean="0">
                <a:sym typeface="Chalkboard Bold" charset="0"/>
              </a:rPr>
              <a:t>innen</a:t>
            </a:r>
            <a:r>
              <a:rPr lang="en-US" dirty="0" smtClean="0">
                <a:sym typeface="Chalkboard Bold" charset="0"/>
              </a:rPr>
              <a:t>, die “am </a:t>
            </a:r>
            <a:r>
              <a:rPr lang="en-US" dirty="0" err="1" smtClean="0">
                <a:sym typeface="Chalkboard Bold" charset="0"/>
              </a:rPr>
              <a:t>wenigsten</a:t>
            </a:r>
            <a:r>
              <a:rPr lang="en-US" dirty="0" smtClean="0">
                <a:sym typeface="Chalkboard Bold" charset="0"/>
              </a:rPr>
              <a:t> </a:t>
            </a:r>
            <a:r>
              <a:rPr lang="en-US" dirty="0" err="1" smtClean="0">
                <a:sym typeface="Chalkboard Bold" charset="0"/>
              </a:rPr>
              <a:t>wirksamen</a:t>
            </a:r>
            <a:r>
              <a:rPr lang="en-US" dirty="0" smtClean="0">
                <a:sym typeface="Chalkboard Bold" charset="0"/>
              </a:rPr>
              <a:t> </a:t>
            </a:r>
            <a:r>
              <a:rPr lang="en-US" dirty="0" err="1" smtClean="0">
                <a:sym typeface="Chalkboard Bold" charset="0"/>
              </a:rPr>
              <a:t>Unterricht</a:t>
            </a:r>
            <a:r>
              <a:rPr lang="en-US" dirty="0" smtClean="0">
                <a:sym typeface="Chalkboard Bold" charset="0"/>
              </a:rPr>
              <a:t>” </a:t>
            </a:r>
            <a:r>
              <a:rPr lang="en-US" dirty="0" err="1" smtClean="0">
                <a:sym typeface="Chalkboard Bold" charset="0"/>
              </a:rPr>
              <a:t>teilnehmen</a:t>
            </a:r>
            <a:r>
              <a:rPr lang="en-US" dirty="0" smtClean="0">
                <a:sym typeface="Chalkboard Bold" charset="0"/>
              </a:rPr>
              <a:t>, </a:t>
            </a:r>
            <a:r>
              <a:rPr lang="en-US" dirty="0" err="1" smtClean="0">
                <a:sym typeface="Chalkboard Bold" charset="0"/>
              </a:rPr>
              <a:t>brauchen</a:t>
            </a:r>
            <a:r>
              <a:rPr lang="en-US" dirty="0" smtClean="0">
                <a:sym typeface="Chalkboard Bold" charset="0"/>
              </a:rPr>
              <a:t> </a:t>
            </a:r>
            <a:r>
              <a:rPr lang="en-US" dirty="0" err="1" smtClean="0">
                <a:solidFill>
                  <a:srgbClr val="A31A7E"/>
                </a:solidFill>
                <a:sym typeface="Chalkboard Bold" charset="0"/>
              </a:rPr>
              <a:t>zwei</a:t>
            </a:r>
            <a:r>
              <a:rPr lang="en-US" dirty="0" smtClean="0">
                <a:solidFill>
                  <a:srgbClr val="A31A7E"/>
                </a:solidFill>
                <a:sym typeface="Chalkboard Bold" charset="0"/>
              </a:rPr>
              <a:t> </a:t>
            </a:r>
            <a:r>
              <a:rPr lang="en-US" dirty="0" err="1" smtClean="0">
                <a:solidFill>
                  <a:srgbClr val="A31A7E"/>
                </a:solidFill>
                <a:sym typeface="Chalkboard Bold" charset="0"/>
              </a:rPr>
              <a:t>Jahre</a:t>
            </a:r>
            <a:r>
              <a:rPr lang="en-US" dirty="0" smtClean="0">
                <a:sym typeface="Chalkboard Bold" charset="0"/>
              </a:rPr>
              <a:t>, um den </a:t>
            </a:r>
            <a:r>
              <a:rPr lang="en-US" dirty="0" err="1" smtClean="0">
                <a:sym typeface="Chalkboard Bold" charset="0"/>
              </a:rPr>
              <a:t>gleichen</a:t>
            </a:r>
            <a:r>
              <a:rPr lang="en-US" dirty="0" smtClean="0">
                <a:sym typeface="Chalkboard Bold" charset="0"/>
              </a:rPr>
              <a:t> </a:t>
            </a:r>
            <a:r>
              <a:rPr lang="en-US" dirty="0" err="1" smtClean="0">
                <a:sym typeface="Chalkboard Bold" charset="0"/>
              </a:rPr>
              <a:t>Lernzuwachs</a:t>
            </a:r>
            <a:r>
              <a:rPr lang="en-US" dirty="0" smtClean="0">
                <a:sym typeface="Chalkboard Bold" charset="0"/>
              </a:rPr>
              <a:t> </a:t>
            </a:r>
            <a:r>
              <a:rPr lang="en-US" dirty="0" err="1" smtClean="0">
                <a:sym typeface="Chalkboard Bold" charset="0"/>
              </a:rPr>
              <a:t>zu</a:t>
            </a:r>
            <a:r>
              <a:rPr lang="en-US" dirty="0" smtClean="0">
                <a:sym typeface="Chalkboard Bold" charset="0"/>
              </a:rPr>
              <a:t> </a:t>
            </a:r>
            <a:r>
              <a:rPr lang="en-US" dirty="0" err="1" smtClean="0">
                <a:sym typeface="Chalkboard Bold" charset="0"/>
              </a:rPr>
              <a:t>erreichen</a:t>
            </a:r>
            <a:r>
              <a:rPr lang="en-US" dirty="0" smtClean="0">
                <a:sym typeface="Chalkboard Bold" charset="0"/>
              </a:rPr>
              <a:t>.</a:t>
            </a:r>
          </a:p>
          <a:p>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8</a:t>
            </a:fld>
            <a:endParaRPr lang="de-AT"/>
          </a:p>
        </p:txBody>
      </p:sp>
    </p:spTree>
    <p:extLst>
      <p:ext uri="{BB962C8B-B14F-4D97-AF65-F5344CB8AC3E}">
        <p14:creationId xmlns:p14="http://schemas.microsoft.com/office/powerpoint/2010/main" val="4129539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dirty="0" smtClean="0"/>
              <a:t>Webbs Modell orientiert sich an Aufgabenstellung und wird somit von </a:t>
            </a:r>
            <a:r>
              <a:rPr lang="de-AT" dirty="0" err="1" smtClean="0"/>
              <a:t>Testing</a:t>
            </a:r>
            <a:r>
              <a:rPr lang="de-AT" dirty="0" smtClean="0"/>
              <a:t>-Firmen zunehmend verwendet. Achtung: die Aufgabe kann eine Vorwegnahme der tatsächlichen Kompetenz sein! Wenn ich mich bloß erinnern muss, dann zeige ich nur das Erinnern. Die Anforderungen bestimmen das Produkt.</a:t>
            </a:r>
          </a:p>
          <a:p>
            <a:r>
              <a:rPr lang="de-AT" dirty="0" smtClean="0"/>
              <a:t>Herausforderung: entsprechend dem Lernziel anspruchsvolle, d.h. komplexe, Aufgaben stellen (etwa „argumentieren“ in Deutsch oder Mathematik), und nötige Hilfsmittel bzw. Unterstützung bereit stellen, für diejenige, die nicht eigenständig handeln können.</a:t>
            </a:r>
          </a:p>
        </p:txBody>
      </p:sp>
      <p:sp>
        <p:nvSpPr>
          <p:cNvPr id="696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fld id="{C1E7ED37-2391-4EDE-BA3E-4199DD727ACE}" type="slidenum">
              <a:rPr lang="de-AT" smtClean="0"/>
              <a:pPr eaLnBrk="1" hangingPunct="1"/>
              <a:t>75</a:t>
            </a:fld>
            <a:endParaRPr lang="de-A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80</a:t>
            </a:fld>
            <a:endParaRPr lang="de-AT"/>
          </a:p>
        </p:txBody>
      </p:sp>
    </p:spTree>
    <p:extLst>
      <p:ext uri="{BB962C8B-B14F-4D97-AF65-F5344CB8AC3E}">
        <p14:creationId xmlns:p14="http://schemas.microsoft.com/office/powerpoint/2010/main" val="1693429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81</a:t>
            </a:fld>
            <a:endParaRPr lang="de-A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AT" dirty="0" smtClean="0"/>
              <a:t>Ergebnis der Hattie-Studie: Bis 95% aller Maßnahmen sind wirksam. Die Frage ist, welche sind besonders wirksam? Wo sollen begrenzte Ressourcen investiert werden, um maximale</a:t>
            </a:r>
            <a:r>
              <a:rPr lang="de-AT" baseline="0" dirty="0" smtClean="0"/>
              <a:t> Wirksamkeit zu erreichen</a:t>
            </a:r>
            <a:r>
              <a:rPr lang="de-AT"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de-AT" dirty="0" smtClean="0"/>
              <a:t>Video</a:t>
            </a:r>
            <a:r>
              <a:rPr lang="de-AT" baseline="0" dirty="0" smtClean="0"/>
              <a:t> unter:</a:t>
            </a:r>
          </a:p>
          <a:p>
            <a:r>
              <a:rPr lang="de-AT" dirty="0" smtClean="0">
                <a:hlinkClick r:id="rId3"/>
              </a:rPr>
              <a:t>http://www.visiblelearning.de/john-hattie-vorlesung/</a:t>
            </a:r>
            <a:r>
              <a:rPr lang="de-AT" dirty="0" smtClean="0"/>
              <a:t> </a:t>
            </a:r>
          </a:p>
          <a:p>
            <a:r>
              <a:rPr lang="de-AT" dirty="0" smtClean="0">
                <a:hlinkClick r:id="rId4"/>
              </a:rPr>
              <a:t>http://www.youtube.com/watch?v=3pD1DFTNQf4&amp;feature=player_embedded#at=622</a:t>
            </a:r>
            <a:r>
              <a:rPr lang="de-AT"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de-AT" dirty="0" smtClean="0"/>
          </a:p>
          <a:p>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12</a:t>
            </a:fld>
            <a:endParaRPr lang="de-AT"/>
          </a:p>
        </p:txBody>
      </p:sp>
    </p:spTree>
    <p:extLst>
      <p:ext uri="{BB962C8B-B14F-4D97-AF65-F5344CB8AC3E}">
        <p14:creationId xmlns:p14="http://schemas.microsoft.com/office/powerpoint/2010/main" val="369354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AT" dirty="0" smtClean="0"/>
              <a:t>Vignetten 26, 29, 35 aus „Lernen als Bildende Erfahrung“ von Schratz, Schwarz &amp; Westfall-Greiter (2012), Studienverlag.</a:t>
            </a:r>
          </a:p>
          <a:p>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18</a:t>
            </a:fld>
            <a:endParaRPr lang="de-AT"/>
          </a:p>
        </p:txBody>
      </p:sp>
    </p:spTree>
    <p:extLst>
      <p:ext uri="{BB962C8B-B14F-4D97-AF65-F5344CB8AC3E}">
        <p14:creationId xmlns:p14="http://schemas.microsoft.com/office/powerpoint/2010/main" val="2429899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AT" dirty="0" smtClean="0"/>
              <a:t>Bei der herkunftsunabhängigen Chancengleichheit (Standardverständnis) werden Leistungsunterschiede zugelassen, sofern sie nicht herkunftsbedingt sind. Dies impliziert, dass auch anlage- bzw. begabungsbedingte Unterschiede als legitim betrachtet werden. Fend (2009, S. 38ff) schlägt daher den Begriff der </a:t>
            </a:r>
            <a:r>
              <a:rPr lang="de-AT" i="1" dirty="0" smtClean="0"/>
              <a:t>bedingten Chancengleichheit </a:t>
            </a:r>
            <a:r>
              <a:rPr lang="de-AT" dirty="0" smtClean="0"/>
              <a:t>vor. (S. 192)</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Für die OECD-Länder gilt: Je stärker die Testleistungen</a:t>
            </a:r>
          </a:p>
          <a:p>
            <a:r>
              <a:rPr lang="de-AT" sz="1200" b="0" i="0" u="none" strike="noStrike" kern="1200" baseline="0" dirty="0" smtClean="0">
                <a:solidFill>
                  <a:schemeClr val="tx1"/>
                </a:solidFill>
                <a:latin typeface="+mn-lt"/>
                <a:ea typeface="+mn-ea"/>
                <a:cs typeface="+mn-cs"/>
              </a:rPr>
              <a:t>von den untersuchten Herkunftsmerkmalen abhängen, desto größer ist auch der</a:t>
            </a:r>
          </a:p>
          <a:p>
            <a:r>
              <a:rPr lang="de-AT" sz="1200" b="0" i="0" u="none" strike="noStrike" kern="1200" baseline="0" dirty="0" smtClean="0">
                <a:solidFill>
                  <a:schemeClr val="tx1"/>
                </a:solidFill>
                <a:latin typeface="+mn-lt"/>
                <a:ea typeface="+mn-ea"/>
                <a:cs typeface="+mn-cs"/>
              </a:rPr>
              <a:t>Anteil der Risikoschüler/innen. Inhaltlich bedeutet dieses Ergebnis, dass durch eine Reduktion</a:t>
            </a:r>
          </a:p>
          <a:p>
            <a:r>
              <a:rPr lang="de-AT" sz="1200" b="0" i="0" u="none" strike="noStrike" kern="1200" baseline="0" dirty="0" smtClean="0">
                <a:solidFill>
                  <a:schemeClr val="tx1"/>
                </a:solidFill>
                <a:latin typeface="+mn-lt"/>
                <a:ea typeface="+mn-ea"/>
                <a:cs typeface="+mn-cs"/>
              </a:rPr>
              <a:t>der Chancenungleichheit auch der Anteil der Risikoschüler/innen zurückgehen würde.</a:t>
            </a:r>
          </a:p>
          <a:p>
            <a:r>
              <a:rPr lang="de-AT" sz="1200" b="0" i="0" u="none" strike="noStrike" kern="1200" baseline="0" dirty="0" smtClean="0">
                <a:solidFill>
                  <a:schemeClr val="tx1"/>
                </a:solidFill>
                <a:latin typeface="+mn-lt"/>
                <a:ea typeface="+mn-ea"/>
                <a:cs typeface="+mn-cs"/>
              </a:rPr>
              <a:t>Diese beiden Gerechtigkeitskonzepte bedingen sich also gegenseitig. In der englischsprachigen</a:t>
            </a:r>
          </a:p>
          <a:p>
            <a:r>
              <a:rPr lang="de-AT" sz="1200" b="0" i="0" u="none" strike="noStrike" kern="1200" baseline="0" dirty="0" smtClean="0">
                <a:solidFill>
                  <a:schemeClr val="tx1"/>
                </a:solidFill>
                <a:latin typeface="+mn-lt"/>
                <a:ea typeface="+mn-ea"/>
                <a:cs typeface="+mn-cs"/>
              </a:rPr>
              <a:t>Literatur werden sie daher unter dem Begriff „Equity“ zusammengefasst, der mitunter als</a:t>
            </a:r>
          </a:p>
          <a:p>
            <a:r>
              <a:rPr lang="de-AT" sz="1200" b="0" i="0" u="none" strike="noStrike" kern="1200" baseline="0" dirty="0" smtClean="0">
                <a:solidFill>
                  <a:schemeClr val="tx1"/>
                </a:solidFill>
                <a:latin typeface="+mn-lt"/>
                <a:ea typeface="+mn-ea"/>
                <a:cs typeface="+mn-cs"/>
              </a:rPr>
              <a:t>Chancengerechtigkeit übersetzt wird. Gemeint ist damit (herkunftsunabhängige) Chancengleichheit</a:t>
            </a:r>
          </a:p>
          <a:p>
            <a:r>
              <a:rPr lang="de-AT" sz="1200" b="0" i="0" u="none" strike="noStrike" kern="1200" baseline="0" dirty="0" smtClean="0">
                <a:solidFill>
                  <a:schemeClr val="tx1"/>
                </a:solidFill>
                <a:latin typeface="+mn-lt"/>
                <a:ea typeface="+mn-ea"/>
                <a:cs typeface="+mn-cs"/>
              </a:rPr>
              <a:t>und Teilhabegerechtigkeit (OECD, 2007a, S. 11). (S. 193)</a:t>
            </a:r>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26</a:t>
            </a:fld>
            <a:endParaRPr lang="de-AT"/>
          </a:p>
        </p:txBody>
      </p:sp>
    </p:spTree>
    <p:extLst>
      <p:ext uri="{BB962C8B-B14F-4D97-AF65-F5344CB8AC3E}">
        <p14:creationId xmlns:p14="http://schemas.microsoft.com/office/powerpoint/2010/main" val="3083025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lienbildplatzhalter 1"/>
          <p:cNvSpPr>
            <a:spLocks noGrp="1" noRot="1" noChangeAspect="1" noTextEdit="1"/>
          </p:cNvSpPr>
          <p:nvPr>
            <p:ph type="sldImg"/>
          </p:nvPr>
        </p:nvSpPr>
        <p:spPr bwMode="auto">
          <a:noFill/>
          <a:ln>
            <a:solidFill>
              <a:srgbClr val="000000"/>
            </a:solidFill>
            <a:miter lim="800000"/>
            <a:headEnd/>
            <a:tailEnd/>
          </a:ln>
        </p:spPr>
      </p:sp>
      <p:sp>
        <p:nvSpPr>
          <p:cNvPr id="113667" name="Notizenplatzhalter 2"/>
          <p:cNvSpPr>
            <a:spLocks noGrp="1"/>
          </p:cNvSpPr>
          <p:nvPr>
            <p:ph type="body" idx="1"/>
          </p:nvPr>
        </p:nvSpPr>
        <p:spPr bwMode="auto">
          <a:noFill/>
        </p:spPr>
        <p:txBody>
          <a:bodyPr wrap="square" numCol="1" anchor="t" anchorCtr="0" compatLnSpc="1">
            <a:prstTxWarp prst="textNoShape">
              <a:avLst/>
            </a:prstTxWarp>
          </a:bodyPr>
          <a:lstStyle/>
          <a:p>
            <a:r>
              <a:rPr lang="de-AT" smtClean="0"/>
              <a:t>Bekannt ist nicht genug: wir müssen erkennen, wie gleicher Unterricht für alle (Gleichbehandlung) auf die Lerngemeinschaft auswirkt. Gleicher Unterricht für alle kann Chancengleichheit nicht sichern. Gleicher Unterricht für alle ist im Grunde Standardisierung, die schon längst im Schulsystem verankert ist.</a:t>
            </a:r>
          </a:p>
        </p:txBody>
      </p:sp>
      <p:sp>
        <p:nvSpPr>
          <p:cNvPr id="11366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95A23E-2F1E-42A2-8741-55A31A278979}" type="slidenum">
              <a:rPr lang="de-AT" smtClean="0"/>
              <a:pPr/>
              <a:t>44</a:t>
            </a:fld>
            <a:endParaRPr lang="de-A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Beurteilung und Benotung ist die Aufgabe der Lehrperson</a:t>
            </a:r>
          </a:p>
          <a:p>
            <a:r>
              <a:rPr lang="de-AT" dirty="0" smtClean="0"/>
              <a:t>Berechtigung ist die Aufgabe des Gesetzgebers</a:t>
            </a:r>
          </a:p>
          <a:p>
            <a:r>
              <a:rPr lang="de-AT" b="1" i="1" dirty="0" smtClean="0">
                <a:solidFill>
                  <a:srgbClr val="FF0000"/>
                </a:solidFill>
              </a:rPr>
              <a:t>Achtung! Irrtum: </a:t>
            </a:r>
            <a:r>
              <a:rPr lang="de-AT" dirty="0" smtClean="0">
                <a:solidFill>
                  <a:srgbClr val="FF0000"/>
                </a:solidFill>
              </a:rPr>
              <a:t>Berechtigungsfragen werden bei der Beurteilung bzw. Benotung immer wieder und immer noch</a:t>
            </a:r>
            <a:r>
              <a:rPr lang="de-AT" baseline="0" dirty="0" smtClean="0">
                <a:solidFill>
                  <a:srgbClr val="FF0000"/>
                </a:solidFill>
              </a:rPr>
              <a:t> </a:t>
            </a:r>
            <a:r>
              <a:rPr lang="de-AT" dirty="0" smtClean="0">
                <a:solidFill>
                  <a:srgbClr val="FF0000"/>
                </a:solidFill>
              </a:rPr>
              <a:t>herangezogen!</a:t>
            </a:r>
          </a:p>
          <a:p>
            <a:r>
              <a:rPr lang="de-AT" dirty="0" smtClean="0"/>
              <a:t>Hinsichtlich Berechtigungsregelungen:</a:t>
            </a:r>
          </a:p>
          <a:p>
            <a:pPr lvl="1"/>
            <a:r>
              <a:rPr lang="de-AT" dirty="0" smtClean="0"/>
              <a:t>Die 5.-6. Schulstufen sind eine Verlängerung der Volksschule</a:t>
            </a:r>
          </a:p>
          <a:p>
            <a:pPr lvl="1"/>
            <a:r>
              <a:rPr lang="de-AT" dirty="0" smtClean="0"/>
              <a:t>In 7.-8. Schulstufen gibt es eine Angleichung AHS-“vertieft“, NMS-Schüler/innen können sich eine 4er „leisten“</a:t>
            </a:r>
          </a:p>
          <a:p>
            <a:pPr lvl="1"/>
            <a:endParaRPr lang="de-AT" dirty="0" smtClean="0">
              <a:solidFill>
                <a:srgbClr val="FF0000"/>
              </a:solidFill>
            </a:endParaRPr>
          </a:p>
          <a:p>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57</a:t>
            </a:fld>
            <a:endParaRPr lang="de-AT"/>
          </a:p>
        </p:txBody>
      </p:sp>
    </p:spTree>
    <p:extLst>
      <p:ext uri="{BB962C8B-B14F-4D97-AF65-F5344CB8AC3E}">
        <p14:creationId xmlns:p14="http://schemas.microsoft.com/office/powerpoint/2010/main" val="42218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p:spPr>
      </p:sp>
      <p:sp>
        <p:nvSpPr>
          <p:cNvPr id="45059" name="Notizenplatzhalter 2"/>
          <p:cNvSpPr>
            <a:spLocks noGrp="1"/>
          </p:cNvSpPr>
          <p:nvPr>
            <p:ph type="body" idx="1"/>
          </p:nvPr>
        </p:nvSpPr>
        <p:spPr bwMode="auto">
          <a:noFill/>
        </p:spPr>
        <p:txBody>
          <a:bodyPr wrap="square" numCol="1" anchor="t" anchorCtr="0" compatLnSpc="1">
            <a:prstTxWarp prst="textNoShape">
              <a:avLst/>
            </a:prstTxWarp>
          </a:bodyPr>
          <a:lstStyle/>
          <a:p>
            <a:r>
              <a:rPr lang="de-AT" smtClean="0"/>
              <a:t>Summativ = Feststellung der erreichten Kompetenz für die Benotung</a:t>
            </a:r>
          </a:p>
          <a:p>
            <a:r>
              <a:rPr lang="de-AT" smtClean="0"/>
              <a:t>Formativ = lernförderliche Rückmeldung für Lernberatung und Unterrichtsgestaltung in der Lernphase</a:t>
            </a:r>
          </a:p>
          <a:p>
            <a:r>
              <a:rPr lang="de-AT" smtClean="0"/>
              <a:t>Konstitutiv = von S/S (mit)bestimmt.</a:t>
            </a:r>
          </a:p>
          <a:p>
            <a:r>
              <a:rPr lang="de-AT" smtClean="0"/>
              <a:t>Derzeit international gesehen bekommt summative Leistungsbeurteilung überwiegend unsere Aufmerksamkeit im Unterricht. Ziel wäre, die formative Leistungsbeurteilung konsequent in die Praxis zu integrieren, damit während Lernphasen die Lücke zwischen Gelehrtem und Gelernten erschlossen und Next Practice auf Basis des Lernbedarfs bestimmt werden kann. Die Handreichung zur „Förderlichen Leistungsbewertung“ von Thomas Stern ist die Grundlage unserer Arbeit im Lernatelier und kann unter www.oezeps.at heruntergeladen werden.</a:t>
            </a:r>
          </a:p>
          <a:p>
            <a:r>
              <a:rPr lang="de-AT" smtClean="0"/>
              <a:t>s. Thomas Stern, Lorna Earl, Black &amp; Wiliam</a:t>
            </a:r>
          </a:p>
          <a:p>
            <a:endParaRPr lang="de-AT" smtClean="0"/>
          </a:p>
          <a:p>
            <a:endParaRPr lang="de-AT" smtClean="0"/>
          </a:p>
        </p:txBody>
      </p:sp>
      <p:sp>
        <p:nvSpPr>
          <p:cNvPr id="4506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381EAA-B803-448C-A100-544E8860AB3E}" type="slidenum">
              <a:rPr lang="de-AT" smtClean="0"/>
              <a:pPr/>
              <a:t>60</a:t>
            </a:fld>
            <a:endParaRPr lang="de-A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70</a:t>
            </a:fld>
            <a:endParaRPr lang="de-AT"/>
          </a:p>
        </p:txBody>
      </p:sp>
    </p:spTree>
    <p:extLst>
      <p:ext uri="{BB962C8B-B14F-4D97-AF65-F5344CB8AC3E}">
        <p14:creationId xmlns:p14="http://schemas.microsoft.com/office/powerpoint/2010/main" val="1643610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dirty="0" smtClean="0"/>
              <a:t>Webbs Modell orientiert sich an Aufgabenstellung und wird somit von </a:t>
            </a:r>
            <a:r>
              <a:rPr lang="de-AT" dirty="0" err="1" smtClean="0"/>
              <a:t>Testing</a:t>
            </a:r>
            <a:r>
              <a:rPr lang="de-AT" dirty="0" smtClean="0"/>
              <a:t>-Firmen zunehmend verwendet. Achtung: die Aufgabe kann eine Vorwegnahme der tatsächlichen Kompetenz sein! Wenn ich mich bloß erinnern muss, dann zeige ich nur das Erinnern. Die Anforderungen bestimmen das Produkt.</a:t>
            </a:r>
          </a:p>
          <a:p>
            <a:r>
              <a:rPr lang="de-AT" dirty="0" smtClean="0"/>
              <a:t>Herausforderung: entsprechend dem Lernziel anspruchsvolle, d.h. komplexe, Aufgaben stellen (etwa „argumentieren“ in Deutsch oder Mathematik), und nötige Hilfsmittel bzw. Unterstützung bereit stellen, für diejenige, die nicht eigenständig handeln können.</a:t>
            </a:r>
          </a:p>
        </p:txBody>
      </p:sp>
      <p:sp>
        <p:nvSpPr>
          <p:cNvPr id="696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fld id="{C1E7ED37-2391-4EDE-BA3E-4199DD727ACE}" type="slidenum">
              <a:rPr lang="de-AT" smtClean="0"/>
              <a:pPr eaLnBrk="1" hangingPunct="1"/>
              <a:t>73</a:t>
            </a:fld>
            <a:endParaRPr lang="de-A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Foliennummernplatzhalter 5"/>
          <p:cNvSpPr>
            <a:spLocks noGrp="1"/>
          </p:cNvSpPr>
          <p:nvPr>
            <p:ph type="sldNum" sz="quarter" idx="10"/>
          </p:nvPr>
        </p:nvSpPr>
        <p:spPr/>
        <p:txBody>
          <a:bodyPr/>
          <a:lstStyle>
            <a:lvl1pPr>
              <a:defRPr/>
            </a:lvl1pPr>
          </a:lstStyle>
          <a:p>
            <a:pPr>
              <a:defRPr/>
            </a:pPr>
            <a:fld id="{17B59147-E17F-407A-ACD8-2200BF4193A8}" type="slidenum">
              <a:rPr lang="de-AT"/>
              <a:pPr>
                <a:defRPr/>
              </a:pPr>
              <a:t>‹Nr.›</a:t>
            </a:fld>
            <a:endParaRPr lang="de-AT"/>
          </a:p>
        </p:txBody>
      </p:sp>
    </p:spTree>
    <p:extLst>
      <p:ext uri="{BB962C8B-B14F-4D97-AF65-F5344CB8AC3E}">
        <p14:creationId xmlns:p14="http://schemas.microsoft.com/office/powerpoint/2010/main" val="4049965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oliennummernplatzhalter 5"/>
          <p:cNvSpPr>
            <a:spLocks noGrp="1"/>
          </p:cNvSpPr>
          <p:nvPr>
            <p:ph type="sldNum" sz="quarter" idx="10"/>
          </p:nvPr>
        </p:nvSpPr>
        <p:spPr/>
        <p:txBody>
          <a:bodyPr/>
          <a:lstStyle>
            <a:lvl1pPr>
              <a:defRPr/>
            </a:lvl1pPr>
          </a:lstStyle>
          <a:p>
            <a:pPr>
              <a:defRPr/>
            </a:pPr>
            <a:fld id="{6C94B1B2-7D51-4BE1-B590-B623FEAE0C32}" type="slidenum">
              <a:rPr lang="de-AT"/>
              <a:pPr>
                <a:defRPr/>
              </a:pPr>
              <a:t>‹Nr.›</a:t>
            </a:fld>
            <a:endParaRPr lang="de-AT"/>
          </a:p>
        </p:txBody>
      </p:sp>
    </p:spTree>
    <p:extLst>
      <p:ext uri="{BB962C8B-B14F-4D97-AF65-F5344CB8AC3E}">
        <p14:creationId xmlns:p14="http://schemas.microsoft.com/office/powerpoint/2010/main" val="263111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oliennummernplatzhalter 5"/>
          <p:cNvSpPr>
            <a:spLocks noGrp="1"/>
          </p:cNvSpPr>
          <p:nvPr>
            <p:ph type="sldNum" sz="quarter" idx="10"/>
          </p:nvPr>
        </p:nvSpPr>
        <p:spPr/>
        <p:txBody>
          <a:bodyPr/>
          <a:lstStyle>
            <a:lvl1pPr>
              <a:defRPr/>
            </a:lvl1pPr>
          </a:lstStyle>
          <a:p>
            <a:pPr>
              <a:defRPr/>
            </a:pPr>
            <a:fld id="{8A810B39-80D5-46A7-ADE8-402BBCB2AD7F}" type="slidenum">
              <a:rPr lang="de-AT"/>
              <a:pPr>
                <a:defRPr/>
              </a:pPr>
              <a:t>‹Nr.›</a:t>
            </a:fld>
            <a:endParaRPr lang="de-AT"/>
          </a:p>
        </p:txBody>
      </p:sp>
    </p:spTree>
    <p:extLst>
      <p:ext uri="{BB962C8B-B14F-4D97-AF65-F5344CB8AC3E}">
        <p14:creationId xmlns:p14="http://schemas.microsoft.com/office/powerpoint/2010/main" val="1517025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lvl1pPr>
              <a:defRPr/>
            </a:lvl1pPr>
          </a:lstStyle>
          <a:p>
            <a:pPr>
              <a:defRPr/>
            </a:pPr>
            <a:fld id="{12C6D3D1-FE7E-4667-98C5-E8D174B7169B}" type="datetimeFigureOut">
              <a:rPr lang="de-AT"/>
              <a:pPr>
                <a:defRPr/>
              </a:pPr>
              <a:t>23.04.2013</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BB24D092-74FD-4B4D-8879-38410823660A}" type="slidenum">
              <a:rPr lang="de-AT"/>
              <a:pPr>
                <a:defRPr/>
              </a:pPr>
              <a:t>‹Nr.›</a:t>
            </a:fld>
            <a:endParaRPr lang="de-AT"/>
          </a:p>
        </p:txBody>
      </p:sp>
    </p:spTree>
    <p:extLst>
      <p:ext uri="{BB962C8B-B14F-4D97-AF65-F5344CB8AC3E}">
        <p14:creationId xmlns:p14="http://schemas.microsoft.com/office/powerpoint/2010/main" val="685083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863E0E25-8BE8-4131-947D-563916C06DF5}" type="datetimeFigureOut">
              <a:rPr lang="de-AT"/>
              <a:pPr>
                <a:defRPr/>
              </a:pPr>
              <a:t>23.04.2013</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85445F8A-33B5-479D-BFFF-E231D461FCD2}" type="slidenum">
              <a:rPr lang="de-AT"/>
              <a:pPr>
                <a:defRPr/>
              </a:pPr>
              <a:t>‹Nr.›</a:t>
            </a:fld>
            <a:endParaRPr lang="de-AT"/>
          </a:p>
        </p:txBody>
      </p:sp>
    </p:spTree>
    <p:extLst>
      <p:ext uri="{BB962C8B-B14F-4D97-AF65-F5344CB8AC3E}">
        <p14:creationId xmlns:p14="http://schemas.microsoft.com/office/powerpoint/2010/main" val="1881916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B4A4C317-6ED1-4E73-97F6-2CF8F5EE70E2}" type="datetimeFigureOut">
              <a:rPr lang="de-AT"/>
              <a:pPr>
                <a:defRPr/>
              </a:pPr>
              <a:t>23.04.2013</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83B57EBD-401B-449B-A5B6-609CF453CF80}" type="slidenum">
              <a:rPr lang="de-AT"/>
              <a:pPr>
                <a:defRPr/>
              </a:pPr>
              <a:t>‹Nr.›</a:t>
            </a:fld>
            <a:endParaRPr lang="de-AT"/>
          </a:p>
        </p:txBody>
      </p:sp>
    </p:spTree>
    <p:extLst>
      <p:ext uri="{BB962C8B-B14F-4D97-AF65-F5344CB8AC3E}">
        <p14:creationId xmlns:p14="http://schemas.microsoft.com/office/powerpoint/2010/main" val="1194581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3"/>
          <p:cNvSpPr>
            <a:spLocks noGrp="1"/>
          </p:cNvSpPr>
          <p:nvPr>
            <p:ph type="dt" sz="half" idx="10"/>
          </p:nvPr>
        </p:nvSpPr>
        <p:spPr/>
        <p:txBody>
          <a:bodyPr/>
          <a:lstStyle>
            <a:lvl1pPr>
              <a:defRPr/>
            </a:lvl1pPr>
          </a:lstStyle>
          <a:p>
            <a:pPr>
              <a:defRPr/>
            </a:pPr>
            <a:fld id="{9FDC141E-A9E0-44AD-8F16-21101E4B5A70}" type="datetimeFigureOut">
              <a:rPr lang="de-AT"/>
              <a:pPr>
                <a:defRPr/>
              </a:pPr>
              <a:t>23.04.2013</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2B1FF367-B0CC-44B8-901D-F0D03EE6EEFF}" type="slidenum">
              <a:rPr lang="de-AT"/>
              <a:pPr>
                <a:defRPr/>
              </a:pPr>
              <a:t>‹Nr.›</a:t>
            </a:fld>
            <a:endParaRPr lang="de-AT"/>
          </a:p>
        </p:txBody>
      </p:sp>
    </p:spTree>
    <p:extLst>
      <p:ext uri="{BB962C8B-B14F-4D97-AF65-F5344CB8AC3E}">
        <p14:creationId xmlns:p14="http://schemas.microsoft.com/office/powerpoint/2010/main" val="3948364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3"/>
          <p:cNvSpPr>
            <a:spLocks noGrp="1"/>
          </p:cNvSpPr>
          <p:nvPr>
            <p:ph type="dt" sz="half" idx="10"/>
          </p:nvPr>
        </p:nvSpPr>
        <p:spPr/>
        <p:txBody>
          <a:bodyPr/>
          <a:lstStyle>
            <a:lvl1pPr>
              <a:defRPr/>
            </a:lvl1pPr>
          </a:lstStyle>
          <a:p>
            <a:pPr>
              <a:defRPr/>
            </a:pPr>
            <a:fld id="{70DA5F50-7E94-43CD-BC0B-EB5E581E3D5B}" type="datetimeFigureOut">
              <a:rPr lang="de-AT"/>
              <a:pPr>
                <a:defRPr/>
              </a:pPr>
              <a:t>23.04.2013</a:t>
            </a:fld>
            <a:endParaRPr lang="de-AT"/>
          </a:p>
        </p:txBody>
      </p:sp>
      <p:sp>
        <p:nvSpPr>
          <p:cNvPr id="8" name="Fußzeilenplatzhalter 4"/>
          <p:cNvSpPr>
            <a:spLocks noGrp="1"/>
          </p:cNvSpPr>
          <p:nvPr>
            <p:ph type="ftr" sz="quarter" idx="11"/>
          </p:nvPr>
        </p:nvSpPr>
        <p:spPr/>
        <p:txBody>
          <a:bodyPr/>
          <a:lstStyle>
            <a:lvl1pPr>
              <a:defRPr/>
            </a:lvl1pPr>
          </a:lstStyle>
          <a:p>
            <a:pPr>
              <a:defRPr/>
            </a:pPr>
            <a:endParaRPr lang="de-AT"/>
          </a:p>
        </p:txBody>
      </p:sp>
      <p:sp>
        <p:nvSpPr>
          <p:cNvPr id="9" name="Foliennummernplatzhalter 5"/>
          <p:cNvSpPr>
            <a:spLocks noGrp="1"/>
          </p:cNvSpPr>
          <p:nvPr>
            <p:ph type="sldNum" sz="quarter" idx="12"/>
          </p:nvPr>
        </p:nvSpPr>
        <p:spPr/>
        <p:txBody>
          <a:bodyPr/>
          <a:lstStyle>
            <a:lvl1pPr>
              <a:defRPr/>
            </a:lvl1pPr>
          </a:lstStyle>
          <a:p>
            <a:pPr>
              <a:defRPr/>
            </a:pPr>
            <a:fld id="{D67718C3-AEE5-470F-88D3-10864DB8EB18}" type="slidenum">
              <a:rPr lang="de-AT"/>
              <a:pPr>
                <a:defRPr/>
              </a:pPr>
              <a:t>‹Nr.›</a:t>
            </a:fld>
            <a:endParaRPr lang="de-AT"/>
          </a:p>
        </p:txBody>
      </p:sp>
    </p:spTree>
    <p:extLst>
      <p:ext uri="{BB962C8B-B14F-4D97-AF65-F5344CB8AC3E}">
        <p14:creationId xmlns:p14="http://schemas.microsoft.com/office/powerpoint/2010/main" val="2687458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3"/>
          <p:cNvSpPr>
            <a:spLocks noGrp="1"/>
          </p:cNvSpPr>
          <p:nvPr>
            <p:ph type="dt" sz="half" idx="10"/>
          </p:nvPr>
        </p:nvSpPr>
        <p:spPr/>
        <p:txBody>
          <a:bodyPr/>
          <a:lstStyle>
            <a:lvl1pPr>
              <a:defRPr/>
            </a:lvl1pPr>
          </a:lstStyle>
          <a:p>
            <a:pPr>
              <a:defRPr/>
            </a:pPr>
            <a:fld id="{84B9E492-877F-4E76-9A82-36CC1EFB2F60}" type="datetimeFigureOut">
              <a:rPr lang="de-AT"/>
              <a:pPr>
                <a:defRPr/>
              </a:pPr>
              <a:t>23.04.2013</a:t>
            </a:fld>
            <a:endParaRPr lang="de-AT"/>
          </a:p>
        </p:txBody>
      </p:sp>
      <p:sp>
        <p:nvSpPr>
          <p:cNvPr id="4" name="Fußzeilenplatzhalter 4"/>
          <p:cNvSpPr>
            <a:spLocks noGrp="1"/>
          </p:cNvSpPr>
          <p:nvPr>
            <p:ph type="ftr" sz="quarter" idx="11"/>
          </p:nvPr>
        </p:nvSpPr>
        <p:spPr/>
        <p:txBody>
          <a:bodyPr/>
          <a:lstStyle>
            <a:lvl1pPr>
              <a:defRPr/>
            </a:lvl1pPr>
          </a:lstStyle>
          <a:p>
            <a:pPr>
              <a:defRPr/>
            </a:pPr>
            <a:endParaRPr lang="de-AT"/>
          </a:p>
        </p:txBody>
      </p:sp>
      <p:sp>
        <p:nvSpPr>
          <p:cNvPr id="5" name="Foliennummernplatzhalter 5"/>
          <p:cNvSpPr>
            <a:spLocks noGrp="1"/>
          </p:cNvSpPr>
          <p:nvPr>
            <p:ph type="sldNum" sz="quarter" idx="12"/>
          </p:nvPr>
        </p:nvSpPr>
        <p:spPr/>
        <p:txBody>
          <a:bodyPr/>
          <a:lstStyle>
            <a:lvl1pPr>
              <a:defRPr/>
            </a:lvl1pPr>
          </a:lstStyle>
          <a:p>
            <a:pPr>
              <a:defRPr/>
            </a:pPr>
            <a:fld id="{503AD05D-7F4B-4BD4-8364-0888A7A49F01}" type="slidenum">
              <a:rPr lang="de-AT"/>
              <a:pPr>
                <a:defRPr/>
              </a:pPr>
              <a:t>‹Nr.›</a:t>
            </a:fld>
            <a:endParaRPr lang="de-AT"/>
          </a:p>
        </p:txBody>
      </p:sp>
    </p:spTree>
    <p:extLst>
      <p:ext uri="{BB962C8B-B14F-4D97-AF65-F5344CB8AC3E}">
        <p14:creationId xmlns:p14="http://schemas.microsoft.com/office/powerpoint/2010/main" val="1217550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6BD4186E-CC84-4476-9C7C-C231D01A23F5}" type="datetimeFigureOut">
              <a:rPr lang="de-AT"/>
              <a:pPr>
                <a:defRPr/>
              </a:pPr>
              <a:t>23.04.2013</a:t>
            </a:fld>
            <a:endParaRPr lang="de-AT"/>
          </a:p>
        </p:txBody>
      </p:sp>
      <p:sp>
        <p:nvSpPr>
          <p:cNvPr id="3" name="Fußzeilenplatzhalter 4"/>
          <p:cNvSpPr>
            <a:spLocks noGrp="1"/>
          </p:cNvSpPr>
          <p:nvPr>
            <p:ph type="ftr" sz="quarter" idx="11"/>
          </p:nvPr>
        </p:nvSpPr>
        <p:spPr/>
        <p:txBody>
          <a:bodyPr/>
          <a:lstStyle>
            <a:lvl1pPr>
              <a:defRPr/>
            </a:lvl1pPr>
          </a:lstStyle>
          <a:p>
            <a:pPr>
              <a:defRPr/>
            </a:pPr>
            <a:endParaRPr lang="de-AT"/>
          </a:p>
        </p:txBody>
      </p:sp>
      <p:sp>
        <p:nvSpPr>
          <p:cNvPr id="4" name="Foliennummernplatzhalter 5"/>
          <p:cNvSpPr>
            <a:spLocks noGrp="1"/>
          </p:cNvSpPr>
          <p:nvPr>
            <p:ph type="sldNum" sz="quarter" idx="12"/>
          </p:nvPr>
        </p:nvSpPr>
        <p:spPr/>
        <p:txBody>
          <a:bodyPr/>
          <a:lstStyle>
            <a:lvl1pPr>
              <a:defRPr/>
            </a:lvl1pPr>
          </a:lstStyle>
          <a:p>
            <a:pPr>
              <a:defRPr/>
            </a:pPr>
            <a:fld id="{4DF6B004-06C6-46F7-8F1B-C07A547709D2}" type="slidenum">
              <a:rPr lang="de-AT"/>
              <a:pPr>
                <a:defRPr/>
              </a:pPr>
              <a:t>‹Nr.›</a:t>
            </a:fld>
            <a:endParaRPr lang="de-AT"/>
          </a:p>
        </p:txBody>
      </p:sp>
    </p:spTree>
    <p:extLst>
      <p:ext uri="{BB962C8B-B14F-4D97-AF65-F5344CB8AC3E}">
        <p14:creationId xmlns:p14="http://schemas.microsoft.com/office/powerpoint/2010/main" val="244186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68AEEC49-5A4E-4BEA-83DA-59C67768DA5B}" type="datetimeFigureOut">
              <a:rPr lang="de-AT"/>
              <a:pPr>
                <a:defRPr/>
              </a:pPr>
              <a:t>23.04.2013</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F42EA4D1-D000-4092-B683-CC9D00D88CB9}" type="slidenum">
              <a:rPr lang="de-AT"/>
              <a:pPr>
                <a:defRPr/>
              </a:pPr>
              <a:t>‹Nr.›</a:t>
            </a:fld>
            <a:endParaRPr lang="de-AT"/>
          </a:p>
        </p:txBody>
      </p:sp>
    </p:spTree>
    <p:extLst>
      <p:ext uri="{BB962C8B-B14F-4D97-AF65-F5344CB8AC3E}">
        <p14:creationId xmlns:p14="http://schemas.microsoft.com/office/powerpoint/2010/main" val="364800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Foliennummernplatzhalter 5"/>
          <p:cNvSpPr>
            <a:spLocks noGrp="1"/>
          </p:cNvSpPr>
          <p:nvPr>
            <p:ph type="sldNum" sz="quarter" idx="10"/>
          </p:nvPr>
        </p:nvSpPr>
        <p:spPr/>
        <p:txBody>
          <a:bodyPr/>
          <a:lstStyle>
            <a:lvl1pPr>
              <a:defRPr/>
            </a:lvl1pPr>
          </a:lstStyle>
          <a:p>
            <a:pPr>
              <a:defRPr/>
            </a:pPr>
            <a:fld id="{49781440-0F2E-4AFB-9E00-795DAFFCF1D1}" type="slidenum">
              <a:rPr lang="de-AT"/>
              <a:pPr>
                <a:defRPr/>
              </a:pPr>
              <a:t>‹Nr.›</a:t>
            </a:fld>
            <a:endParaRPr lang="de-AT"/>
          </a:p>
        </p:txBody>
      </p:sp>
    </p:spTree>
    <p:extLst>
      <p:ext uri="{BB962C8B-B14F-4D97-AF65-F5344CB8AC3E}">
        <p14:creationId xmlns:p14="http://schemas.microsoft.com/office/powerpoint/2010/main" val="882425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6FBBE516-2DBA-44CB-98CE-77E6DCE2E199}" type="datetimeFigureOut">
              <a:rPr lang="de-AT"/>
              <a:pPr>
                <a:defRPr/>
              </a:pPr>
              <a:t>23.04.2013</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612E9A13-2804-47BD-AABC-10E39B6A1B19}" type="slidenum">
              <a:rPr lang="de-AT"/>
              <a:pPr>
                <a:defRPr/>
              </a:pPr>
              <a:t>‹Nr.›</a:t>
            </a:fld>
            <a:endParaRPr lang="de-AT"/>
          </a:p>
        </p:txBody>
      </p:sp>
    </p:spTree>
    <p:extLst>
      <p:ext uri="{BB962C8B-B14F-4D97-AF65-F5344CB8AC3E}">
        <p14:creationId xmlns:p14="http://schemas.microsoft.com/office/powerpoint/2010/main" val="1914722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AA862001-71CA-41B6-8609-6ED99CB76169}" type="datetimeFigureOut">
              <a:rPr lang="de-AT"/>
              <a:pPr>
                <a:defRPr/>
              </a:pPr>
              <a:t>23.04.2013</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E6DF06A2-5D18-4B97-97DB-ACA85A555880}" type="slidenum">
              <a:rPr lang="de-AT"/>
              <a:pPr>
                <a:defRPr/>
              </a:pPr>
              <a:t>‹Nr.›</a:t>
            </a:fld>
            <a:endParaRPr lang="de-AT"/>
          </a:p>
        </p:txBody>
      </p:sp>
    </p:spTree>
    <p:extLst>
      <p:ext uri="{BB962C8B-B14F-4D97-AF65-F5344CB8AC3E}">
        <p14:creationId xmlns:p14="http://schemas.microsoft.com/office/powerpoint/2010/main" val="3248988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6361933B-3EDC-43BA-B8D4-7F92BDA2B853}" type="datetimeFigureOut">
              <a:rPr lang="de-AT"/>
              <a:pPr>
                <a:defRPr/>
              </a:pPr>
              <a:t>23.04.2013</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D32514FF-F719-44EE-BFA5-759D1512C552}" type="slidenum">
              <a:rPr lang="de-AT"/>
              <a:pPr>
                <a:defRPr/>
              </a:pPr>
              <a:t>‹Nr.›</a:t>
            </a:fld>
            <a:endParaRPr lang="de-AT"/>
          </a:p>
        </p:txBody>
      </p:sp>
    </p:spTree>
    <p:extLst>
      <p:ext uri="{BB962C8B-B14F-4D97-AF65-F5344CB8AC3E}">
        <p14:creationId xmlns:p14="http://schemas.microsoft.com/office/powerpoint/2010/main" val="377754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Foliennummernplatzhalter 5"/>
          <p:cNvSpPr>
            <a:spLocks noGrp="1"/>
          </p:cNvSpPr>
          <p:nvPr>
            <p:ph type="sldNum" sz="quarter" idx="10"/>
          </p:nvPr>
        </p:nvSpPr>
        <p:spPr/>
        <p:txBody>
          <a:bodyPr/>
          <a:lstStyle>
            <a:lvl1pPr>
              <a:defRPr/>
            </a:lvl1pPr>
          </a:lstStyle>
          <a:p>
            <a:pPr>
              <a:defRPr/>
            </a:pPr>
            <a:fld id="{CBBD3DBD-BD6F-4302-918D-0D78E277501A}" type="slidenum">
              <a:rPr lang="de-AT"/>
              <a:pPr>
                <a:defRPr/>
              </a:pPr>
              <a:t>‹Nr.›</a:t>
            </a:fld>
            <a:endParaRPr lang="de-AT"/>
          </a:p>
        </p:txBody>
      </p:sp>
    </p:spTree>
    <p:extLst>
      <p:ext uri="{BB962C8B-B14F-4D97-AF65-F5344CB8AC3E}">
        <p14:creationId xmlns:p14="http://schemas.microsoft.com/office/powerpoint/2010/main" val="264039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Inhaltsplatzhalter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5" name="Foliennummernplatzhalter 5"/>
          <p:cNvSpPr>
            <a:spLocks noGrp="1"/>
          </p:cNvSpPr>
          <p:nvPr>
            <p:ph type="sldNum" sz="quarter" idx="10"/>
          </p:nvPr>
        </p:nvSpPr>
        <p:spPr/>
        <p:txBody>
          <a:bodyPr/>
          <a:lstStyle>
            <a:lvl1pPr>
              <a:defRPr/>
            </a:lvl1pPr>
          </a:lstStyle>
          <a:p>
            <a:pPr>
              <a:defRPr/>
            </a:pPr>
            <a:fld id="{3EB89FBF-8209-42E7-8FDF-1870A2A65B2C}" type="slidenum">
              <a:rPr lang="de-AT"/>
              <a:pPr>
                <a:defRPr/>
              </a:pPr>
              <a:t>‹Nr.›</a:t>
            </a:fld>
            <a:endParaRPr lang="de-AT"/>
          </a:p>
        </p:txBody>
      </p:sp>
    </p:spTree>
    <p:extLst>
      <p:ext uri="{BB962C8B-B14F-4D97-AF65-F5344CB8AC3E}">
        <p14:creationId xmlns:p14="http://schemas.microsoft.com/office/powerpoint/2010/main" val="222445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7" name="Datumsplatzhalt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135F79A-25F7-4C4F-9E21-35A9F393FB60}" type="datetimeFigureOut">
              <a:rPr lang="de-AT"/>
              <a:pPr>
                <a:defRPr/>
              </a:pPr>
              <a:t>23.04.2013</a:t>
            </a:fld>
            <a:endParaRPr lang="de-AT"/>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AT"/>
          </a:p>
        </p:txBody>
      </p:sp>
      <p:sp>
        <p:nvSpPr>
          <p:cNvPr id="9" name="Foliennummernplatzhalter 8"/>
          <p:cNvSpPr>
            <a:spLocks noGrp="1"/>
          </p:cNvSpPr>
          <p:nvPr>
            <p:ph type="sldNum" sz="quarter" idx="12"/>
          </p:nvPr>
        </p:nvSpPr>
        <p:spPr/>
        <p:txBody>
          <a:bodyPr/>
          <a:lstStyle>
            <a:lvl1pPr>
              <a:defRPr/>
            </a:lvl1pPr>
          </a:lstStyle>
          <a:p>
            <a:pPr>
              <a:defRPr/>
            </a:pPr>
            <a:fld id="{6231C14B-D01E-438E-BEEC-E39C695BFE53}" type="slidenum">
              <a:rPr lang="de-AT"/>
              <a:pPr>
                <a:defRPr/>
              </a:pPr>
              <a:t>‹Nr.›</a:t>
            </a:fld>
            <a:endParaRPr lang="de-AT"/>
          </a:p>
        </p:txBody>
      </p:sp>
    </p:spTree>
    <p:extLst>
      <p:ext uri="{BB962C8B-B14F-4D97-AF65-F5344CB8AC3E}">
        <p14:creationId xmlns:p14="http://schemas.microsoft.com/office/powerpoint/2010/main" val="354473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3" name="Foliennummernplatzhalter 5"/>
          <p:cNvSpPr>
            <a:spLocks noGrp="1"/>
          </p:cNvSpPr>
          <p:nvPr>
            <p:ph type="sldNum" sz="quarter" idx="10"/>
          </p:nvPr>
        </p:nvSpPr>
        <p:spPr/>
        <p:txBody>
          <a:bodyPr/>
          <a:lstStyle>
            <a:lvl1pPr>
              <a:defRPr/>
            </a:lvl1pPr>
          </a:lstStyle>
          <a:p>
            <a:pPr>
              <a:defRPr/>
            </a:pPr>
            <a:fld id="{725A3B0F-DD87-4280-A688-1EF61CFCFC7B}" type="slidenum">
              <a:rPr lang="de-AT"/>
              <a:pPr>
                <a:defRPr/>
              </a:pPr>
              <a:t>‹Nr.›</a:t>
            </a:fld>
            <a:endParaRPr lang="de-AT"/>
          </a:p>
        </p:txBody>
      </p:sp>
    </p:spTree>
    <p:extLst>
      <p:ext uri="{BB962C8B-B14F-4D97-AF65-F5344CB8AC3E}">
        <p14:creationId xmlns:p14="http://schemas.microsoft.com/office/powerpoint/2010/main" val="326726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A07B41C0-864C-483C-902A-C5A9176FAF17}" type="slidenum">
              <a:rPr lang="de-AT"/>
              <a:pPr>
                <a:defRPr/>
              </a:pPr>
              <a:t>‹Nr.›</a:t>
            </a:fld>
            <a:endParaRPr lang="de-AT"/>
          </a:p>
        </p:txBody>
      </p:sp>
    </p:spTree>
    <p:extLst>
      <p:ext uri="{BB962C8B-B14F-4D97-AF65-F5344CB8AC3E}">
        <p14:creationId xmlns:p14="http://schemas.microsoft.com/office/powerpoint/2010/main" val="174398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400" b="1"/>
            </a:lvl1pPr>
          </a:lstStyle>
          <a:p>
            <a:r>
              <a:rPr lang="de-DE" smtClean="0"/>
              <a:t>Titelmasterformat durch Klicken bearbeiten</a:t>
            </a:r>
            <a:endParaRPr lang="de-AT" dirty="0"/>
          </a:p>
        </p:txBody>
      </p:sp>
      <p:sp>
        <p:nvSpPr>
          <p:cNvPr id="3" name="Inhaltsplatzhalter 2"/>
          <p:cNvSpPr>
            <a:spLocks noGrp="1"/>
          </p:cNvSpPr>
          <p:nvPr>
            <p:ph idx="1"/>
          </p:nvPr>
        </p:nvSpPr>
        <p:spPr>
          <a:xfrm>
            <a:off x="3575050" y="1412776"/>
            <a:ext cx="5111750" cy="4713387"/>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Textplatzhalter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
        <p:nvSpPr>
          <p:cNvPr id="5" name="Foliennummernplatzhalter 5"/>
          <p:cNvSpPr>
            <a:spLocks noGrp="1"/>
          </p:cNvSpPr>
          <p:nvPr>
            <p:ph type="sldNum" sz="quarter" idx="10"/>
          </p:nvPr>
        </p:nvSpPr>
        <p:spPr/>
        <p:txBody>
          <a:bodyPr/>
          <a:lstStyle>
            <a:lvl1pPr>
              <a:defRPr/>
            </a:lvl1pPr>
          </a:lstStyle>
          <a:p>
            <a:pPr>
              <a:defRPr/>
            </a:pPr>
            <a:fld id="{9E27FCCE-DE91-4D09-9470-706ACEA873F1}" type="slidenum">
              <a:rPr lang="de-AT"/>
              <a:pPr>
                <a:defRPr/>
              </a:pPr>
              <a:t>‹Nr.›</a:t>
            </a:fld>
            <a:endParaRPr lang="de-AT"/>
          </a:p>
        </p:txBody>
      </p:sp>
    </p:spTree>
    <p:extLst>
      <p:ext uri="{BB962C8B-B14F-4D97-AF65-F5344CB8AC3E}">
        <p14:creationId xmlns:p14="http://schemas.microsoft.com/office/powerpoint/2010/main" val="191573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7" name="Foliennummernplatzhalter 6"/>
          <p:cNvSpPr>
            <a:spLocks noGrp="1"/>
          </p:cNvSpPr>
          <p:nvPr>
            <p:ph type="sldNum" sz="quarter" idx="12"/>
          </p:nvPr>
        </p:nvSpPr>
        <p:spPr/>
        <p:txBody>
          <a:bodyPr/>
          <a:lstStyle>
            <a:lvl1pPr>
              <a:defRPr/>
            </a:lvl1pPr>
          </a:lstStyle>
          <a:p>
            <a:pPr>
              <a:defRPr/>
            </a:pPr>
            <a:fld id="{2D9174CB-F702-4277-9B2B-6D74A48F5333}" type="slidenum">
              <a:rPr lang="de-AT"/>
              <a:pPr>
                <a:defRPr/>
              </a:pPr>
              <a:t>‹Nr.›</a:t>
            </a:fld>
            <a:endParaRPr lang="de-AT"/>
          </a:p>
        </p:txBody>
      </p:sp>
    </p:spTree>
    <p:extLst>
      <p:ext uri="{BB962C8B-B14F-4D97-AF65-F5344CB8AC3E}">
        <p14:creationId xmlns:p14="http://schemas.microsoft.com/office/powerpoint/2010/main" val="268409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auto">
          <a:xfrm>
            <a:off x="457200" y="274638"/>
            <a:ext cx="656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endParaRPr lang="de-AT" dirty="0" smtClean="0"/>
          </a:p>
        </p:txBody>
      </p:sp>
      <p:sp>
        <p:nvSpPr>
          <p:cNvPr id="3"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smtClean="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313FB63-F5CF-44AF-9994-F9084A3135DE}" type="slidenum">
              <a:rPr lang="de-AT"/>
              <a:pPr>
                <a:defRPr/>
              </a:pPr>
              <a:t>‹Nr.›</a:t>
            </a:fld>
            <a:endParaRPr lang="de-AT"/>
          </a:p>
        </p:txBody>
      </p:sp>
      <p:pic>
        <p:nvPicPr>
          <p:cNvPr id="1029" name="Picture 9" descr="Logo Neue Mittelschule"/>
          <p:cNvPicPr>
            <a:picLocks noChangeAspect="1" noChangeArrowheads="1"/>
          </p:cNvPicPr>
          <p:nvPr/>
        </p:nvPicPr>
        <p:blipFill>
          <a:blip r:embed="rId13">
            <a:extLst>
              <a:ext uri="{28A0092B-C50C-407E-A947-70E740481C1C}">
                <a14:useLocalDpi xmlns:a14="http://schemas.microsoft.com/office/drawing/2010/main" val="0"/>
              </a:ext>
            </a:extLst>
          </a:blip>
          <a:srcRect t="13857"/>
          <a:stretch>
            <a:fillRect/>
          </a:stretch>
        </p:blipFill>
        <p:spPr bwMode="auto">
          <a:xfrm>
            <a:off x="7215188" y="152400"/>
            <a:ext cx="1757362"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4696" y="6165304"/>
            <a:ext cx="3377224" cy="713412"/>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94" r:id="rId5"/>
    <p:sldLayoutId id="2147483678" r:id="rId6"/>
    <p:sldLayoutId id="2147483679" r:id="rId7"/>
    <p:sldLayoutId id="2147483680" r:id="rId8"/>
    <p:sldLayoutId id="2147483695" r:id="rId9"/>
    <p:sldLayoutId id="2147483681" r:id="rId10"/>
    <p:sldLayoutId id="2147483682"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rtl="0" eaLnBrk="1" fontAlgn="base" hangingPunct="1">
        <a:spcBef>
          <a:spcPct val="0"/>
        </a:spcBef>
        <a:spcAft>
          <a:spcPct val="0"/>
        </a:spcAft>
        <a:defRPr sz="3600" kern="1200">
          <a:solidFill>
            <a:schemeClr val="tx1"/>
          </a:solidFill>
          <a:latin typeface="+mn-lt"/>
          <a:ea typeface="+mj-ea"/>
          <a:cs typeface="+mj-cs"/>
        </a:defRPr>
      </a:lvl1pPr>
      <a:lvl2pPr algn="l" rtl="0" eaLnBrk="1" fontAlgn="base" hangingPunct="1">
        <a:spcBef>
          <a:spcPct val="0"/>
        </a:spcBef>
        <a:spcAft>
          <a:spcPct val="0"/>
        </a:spcAft>
        <a:defRPr sz="3600">
          <a:solidFill>
            <a:schemeClr val="tx1"/>
          </a:solidFill>
          <a:latin typeface="Calibri" pitchFamily="34" charset="0"/>
        </a:defRPr>
      </a:lvl2pPr>
      <a:lvl3pPr algn="l" rtl="0" eaLnBrk="1" fontAlgn="base" hangingPunct="1">
        <a:spcBef>
          <a:spcPct val="0"/>
        </a:spcBef>
        <a:spcAft>
          <a:spcPct val="0"/>
        </a:spcAft>
        <a:defRPr sz="3600">
          <a:solidFill>
            <a:schemeClr val="tx1"/>
          </a:solidFill>
          <a:latin typeface="Calibri" pitchFamily="34" charset="0"/>
        </a:defRPr>
      </a:lvl3pPr>
      <a:lvl4pPr algn="l" rtl="0" eaLnBrk="1" fontAlgn="base" hangingPunct="1">
        <a:spcBef>
          <a:spcPct val="0"/>
        </a:spcBef>
        <a:spcAft>
          <a:spcPct val="0"/>
        </a:spcAft>
        <a:defRPr sz="3600">
          <a:solidFill>
            <a:schemeClr val="tx1"/>
          </a:solidFill>
          <a:latin typeface="Calibri" pitchFamily="34" charset="0"/>
        </a:defRPr>
      </a:lvl4pPr>
      <a:lvl5pPr algn="l" rtl="0" eaLnBrk="1" fontAlgn="base" hangingPunct="1">
        <a:spcBef>
          <a:spcPct val="0"/>
        </a:spcBef>
        <a:spcAft>
          <a:spcPct val="0"/>
        </a:spcAft>
        <a:defRPr sz="3600">
          <a:solidFill>
            <a:schemeClr val="tx1"/>
          </a:solidFill>
          <a:latin typeface="Calibri" pitchFamily="34" charset="0"/>
        </a:defRPr>
      </a:lvl5pPr>
      <a:lvl6pPr marL="457200" algn="l" rtl="0" eaLnBrk="1" fontAlgn="base" hangingPunct="1">
        <a:spcBef>
          <a:spcPct val="0"/>
        </a:spcBef>
        <a:spcAft>
          <a:spcPct val="0"/>
        </a:spcAft>
        <a:defRPr sz="3600">
          <a:solidFill>
            <a:schemeClr val="tx1"/>
          </a:solidFill>
          <a:latin typeface="Calibri" pitchFamily="34" charset="0"/>
        </a:defRPr>
      </a:lvl6pPr>
      <a:lvl7pPr marL="914400" algn="l" rtl="0" eaLnBrk="1" fontAlgn="base" hangingPunct="1">
        <a:spcBef>
          <a:spcPct val="0"/>
        </a:spcBef>
        <a:spcAft>
          <a:spcPct val="0"/>
        </a:spcAft>
        <a:defRPr sz="3600">
          <a:solidFill>
            <a:schemeClr val="tx1"/>
          </a:solidFill>
          <a:latin typeface="Calibri" pitchFamily="34" charset="0"/>
        </a:defRPr>
      </a:lvl7pPr>
      <a:lvl8pPr marL="1371600" algn="l" rtl="0" eaLnBrk="1" fontAlgn="base" hangingPunct="1">
        <a:spcBef>
          <a:spcPct val="0"/>
        </a:spcBef>
        <a:spcAft>
          <a:spcPct val="0"/>
        </a:spcAft>
        <a:defRPr sz="3600">
          <a:solidFill>
            <a:schemeClr val="tx1"/>
          </a:solidFill>
          <a:latin typeface="Calibri" pitchFamily="34" charset="0"/>
        </a:defRPr>
      </a:lvl8pPr>
      <a:lvl9pPr marL="1828800" algn="l" rtl="0" eaLnBrk="1" fontAlgn="base" hangingPunct="1">
        <a:spcBef>
          <a:spcPct val="0"/>
        </a:spcBef>
        <a:spcAft>
          <a:spcPct val="0"/>
        </a:spcAft>
        <a:defRPr sz="36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A31A7E"/>
        </a:buClr>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heSansCorrespondence"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heSansCorrespondenc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AT" smtClean="0"/>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A9BCBC6-B319-47B8-9017-52DDD0F31A5A}" type="datetimeFigureOut">
              <a:rPr lang="de-AT"/>
              <a:pPr>
                <a:defRPr/>
              </a:pPr>
              <a:t>23.04.2013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A636016-A4FF-4976-91C2-730ED9C0C755}"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youtube.com/watch?v=3pD1DFTNQf4&amp;feature=player_embedded#at=62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youtube.com/watch?v=3pD1DFTNQf4&amp;feature=player_embedded#at=62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16.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52.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51.jpeg"/><Relationship Id="rId1" Type="http://schemas.openxmlformats.org/officeDocument/2006/relationships/slideLayout" Target="../slideLayouts/slideLayout6.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67.jpe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5.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68.png"/><Relationship Id="rId15" Type="http://schemas.openxmlformats.org/officeDocument/2006/relationships/image" Target="../media/image35.png"/><Relationship Id="rId23"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16.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1.xml.rels><?xml version="1.0" encoding="UTF-8" standalone="yes"?>
<Relationships xmlns="http://schemas.openxmlformats.org/package/2006/relationships"><Relationship Id="rId2" Type="http://schemas.openxmlformats.org/officeDocument/2006/relationships/hyperlink" Target="https://www.bifie.at/buch/1024/b/6"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77.png"/><Relationship Id="rId4" Type="http://schemas.openxmlformats.org/officeDocument/2006/relationships/hyperlink" Target="http://www.nmsvernetzung.at/"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 Id="rId5" Type="http://schemas.openxmlformats.org/officeDocument/2006/relationships/image" Target="../media/image81.png"/><Relationship Id="rId4" Type="http://schemas.openxmlformats.org/officeDocument/2006/relationships/image" Target="../media/image80.png"/></Relationships>
</file>

<file path=ppt/slides/_rels/slide8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youtube.com/watch?v=3pD1DFTNQf4&amp;feature=player_embedded#at=62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smtClean="0"/>
              <a:t>Herzlich Willkommen zum 2. Studientag „Neue Mittelschule“!</a:t>
            </a:r>
            <a:endParaRPr lang="de-AT" dirty="0"/>
          </a:p>
        </p:txBody>
      </p:sp>
      <p:sp>
        <p:nvSpPr>
          <p:cNvPr id="3" name="Untertitel 2"/>
          <p:cNvSpPr>
            <a:spLocks noGrp="1"/>
          </p:cNvSpPr>
          <p:nvPr>
            <p:ph type="subTitle" idx="1"/>
          </p:nvPr>
        </p:nvSpPr>
        <p:spPr>
          <a:xfrm>
            <a:off x="827584" y="3886200"/>
            <a:ext cx="7632848" cy="1752600"/>
          </a:xfrm>
        </p:spPr>
        <p:txBody>
          <a:bodyPr/>
          <a:lstStyle/>
          <a:p>
            <a:r>
              <a:rPr lang="de-AT" dirty="0" smtClean="0"/>
              <a:t>Christoph Hofbauer &amp; Tanja Westfall-Greiter</a:t>
            </a:r>
          </a:p>
          <a:p>
            <a:r>
              <a:rPr lang="de-AT" dirty="0" smtClean="0"/>
              <a:t>Zentrum für lernende Schulen – NMS-Entwicklungsbegleitung</a:t>
            </a:r>
          </a:p>
        </p:txBody>
      </p:sp>
    </p:spTree>
    <p:extLst>
      <p:ext uri="{BB962C8B-B14F-4D97-AF65-F5344CB8AC3E}">
        <p14:creationId xmlns:p14="http://schemas.microsoft.com/office/powerpoint/2010/main" val="1366543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Teacher</a:t>
            </a:r>
            <a:r>
              <a:rPr lang="de-AT" dirty="0" smtClean="0"/>
              <a:t> </a:t>
            </a:r>
            <a:r>
              <a:rPr lang="de-AT" dirty="0" err="1" smtClean="0"/>
              <a:t>effectiveness</a:t>
            </a:r>
            <a:endParaRPr lang="de-AT" dirty="0"/>
          </a:p>
        </p:txBody>
      </p:sp>
      <p:sp>
        <p:nvSpPr>
          <p:cNvPr id="3" name="Inhaltsplatzhalter 2"/>
          <p:cNvSpPr>
            <a:spLocks noGrp="1"/>
          </p:cNvSpPr>
          <p:nvPr>
            <p:ph idx="1"/>
          </p:nvPr>
        </p:nvSpPr>
        <p:spPr/>
        <p:txBody>
          <a:bodyPr/>
          <a:lstStyle/>
          <a:p>
            <a:r>
              <a:rPr lang="de-AT" sz="2400" dirty="0" err="1" smtClean="0"/>
              <a:t>Teachers</a:t>
            </a:r>
            <a:r>
              <a:rPr lang="de-AT" sz="2400" dirty="0" smtClean="0"/>
              <a:t> </a:t>
            </a:r>
            <a:r>
              <a:rPr lang="de-AT" sz="2400" dirty="0" err="1"/>
              <a:t>who</a:t>
            </a:r>
            <a:r>
              <a:rPr lang="de-AT" sz="2400" dirty="0"/>
              <a:t> </a:t>
            </a:r>
            <a:r>
              <a:rPr lang="de-AT" sz="2400" dirty="0" err="1"/>
              <a:t>believe</a:t>
            </a:r>
            <a:r>
              <a:rPr lang="de-AT" sz="2400" dirty="0"/>
              <a:t> </a:t>
            </a:r>
            <a:r>
              <a:rPr lang="de-AT" sz="2400" dirty="0" err="1"/>
              <a:t>their</a:t>
            </a:r>
            <a:r>
              <a:rPr lang="de-AT" sz="2400" dirty="0"/>
              <a:t> </a:t>
            </a:r>
            <a:r>
              <a:rPr lang="de-AT" sz="2400" dirty="0" err="1"/>
              <a:t>job</a:t>
            </a:r>
            <a:r>
              <a:rPr lang="de-AT" sz="2400" dirty="0"/>
              <a:t> </a:t>
            </a:r>
            <a:r>
              <a:rPr lang="de-AT" sz="2400" dirty="0" err="1"/>
              <a:t>is</a:t>
            </a:r>
            <a:r>
              <a:rPr lang="de-AT" sz="2400" dirty="0"/>
              <a:t> </a:t>
            </a:r>
            <a:r>
              <a:rPr lang="de-AT" sz="2400" dirty="0" err="1"/>
              <a:t>to</a:t>
            </a:r>
            <a:r>
              <a:rPr lang="de-AT" sz="2400" dirty="0"/>
              <a:t> </a:t>
            </a:r>
            <a:r>
              <a:rPr lang="de-AT" sz="2400" dirty="0" err="1"/>
              <a:t>make</a:t>
            </a:r>
            <a:r>
              <a:rPr lang="de-AT" sz="2400" dirty="0"/>
              <a:t> </a:t>
            </a:r>
            <a:r>
              <a:rPr lang="de-AT" sz="2400" dirty="0" err="1"/>
              <a:t>tasks</a:t>
            </a:r>
            <a:r>
              <a:rPr lang="de-AT" sz="2400" dirty="0"/>
              <a:t> </a:t>
            </a:r>
            <a:r>
              <a:rPr lang="de-AT" sz="2400" dirty="0" err="1"/>
              <a:t>challenging</a:t>
            </a:r>
            <a:r>
              <a:rPr lang="de-AT" sz="2400" dirty="0"/>
              <a:t> </a:t>
            </a:r>
            <a:r>
              <a:rPr lang="de-AT" sz="2400" dirty="0" err="1"/>
              <a:t>for</a:t>
            </a:r>
            <a:r>
              <a:rPr lang="de-AT" sz="2400" dirty="0"/>
              <a:t> </a:t>
            </a:r>
            <a:r>
              <a:rPr lang="de-AT" sz="2400" dirty="0" err="1"/>
              <a:t>kids</a:t>
            </a:r>
            <a:r>
              <a:rPr lang="de-AT" sz="2400" dirty="0"/>
              <a:t> </a:t>
            </a:r>
            <a:r>
              <a:rPr lang="de-AT" sz="2400" dirty="0" err="1"/>
              <a:t>and</a:t>
            </a:r>
            <a:r>
              <a:rPr lang="de-AT" sz="2400" dirty="0"/>
              <a:t> </a:t>
            </a:r>
            <a:r>
              <a:rPr lang="de-AT" sz="2400" dirty="0" err="1"/>
              <a:t>to</a:t>
            </a:r>
            <a:r>
              <a:rPr lang="de-AT" sz="2400" dirty="0"/>
              <a:t> </a:t>
            </a:r>
            <a:r>
              <a:rPr lang="de-AT" sz="2400" dirty="0" err="1"/>
              <a:t>work</a:t>
            </a:r>
            <a:r>
              <a:rPr lang="de-AT" sz="2400" dirty="0"/>
              <a:t> out </a:t>
            </a:r>
            <a:r>
              <a:rPr lang="de-AT" sz="2400" dirty="0" err="1"/>
              <a:t>what</a:t>
            </a:r>
            <a:r>
              <a:rPr lang="de-AT" sz="2400" dirty="0"/>
              <a:t> </a:t>
            </a:r>
            <a:r>
              <a:rPr lang="de-AT" sz="2400" dirty="0" err="1"/>
              <a:t>is</a:t>
            </a:r>
            <a:r>
              <a:rPr lang="de-AT" sz="2400" dirty="0"/>
              <a:t> </a:t>
            </a:r>
            <a:r>
              <a:rPr lang="de-AT" sz="2400" dirty="0" err="1"/>
              <a:t>appropriately</a:t>
            </a:r>
            <a:r>
              <a:rPr lang="de-AT" sz="2400" dirty="0"/>
              <a:t> </a:t>
            </a:r>
            <a:r>
              <a:rPr lang="de-AT" sz="2400" dirty="0" err="1"/>
              <a:t>challenging</a:t>
            </a:r>
            <a:r>
              <a:rPr lang="de-AT" sz="2400" dirty="0"/>
              <a:t> </a:t>
            </a:r>
            <a:r>
              <a:rPr lang="de-AT" sz="2400" dirty="0" err="1"/>
              <a:t>are</a:t>
            </a:r>
            <a:r>
              <a:rPr lang="de-AT" sz="2400" dirty="0"/>
              <a:t> </a:t>
            </a:r>
            <a:r>
              <a:rPr lang="de-AT" sz="2400" dirty="0" err="1"/>
              <a:t>much</a:t>
            </a:r>
            <a:r>
              <a:rPr lang="de-AT" sz="2400" dirty="0"/>
              <a:t> </a:t>
            </a:r>
            <a:r>
              <a:rPr lang="de-AT" sz="2400" dirty="0" err="1"/>
              <a:t>more</a:t>
            </a:r>
            <a:r>
              <a:rPr lang="de-AT" sz="2400" dirty="0"/>
              <a:t> </a:t>
            </a:r>
            <a:r>
              <a:rPr lang="de-AT" sz="2400" dirty="0" err="1"/>
              <a:t>effective</a:t>
            </a:r>
            <a:r>
              <a:rPr lang="de-AT" sz="2400" dirty="0"/>
              <a:t> </a:t>
            </a:r>
            <a:r>
              <a:rPr lang="de-AT" sz="2400" dirty="0" err="1"/>
              <a:t>than</a:t>
            </a:r>
            <a:r>
              <a:rPr lang="de-AT" sz="2400" dirty="0"/>
              <a:t> </a:t>
            </a:r>
            <a:r>
              <a:rPr lang="de-AT" sz="2400" dirty="0" err="1"/>
              <a:t>teachers</a:t>
            </a:r>
            <a:r>
              <a:rPr lang="de-AT" sz="2400" dirty="0"/>
              <a:t> </a:t>
            </a:r>
            <a:r>
              <a:rPr lang="de-AT" sz="2400" dirty="0" err="1"/>
              <a:t>who</a:t>
            </a:r>
            <a:r>
              <a:rPr lang="de-AT" sz="2400" dirty="0"/>
              <a:t> </a:t>
            </a:r>
            <a:r>
              <a:rPr lang="de-AT" sz="2400" dirty="0" err="1" smtClean="0"/>
              <a:t>argue</a:t>
            </a:r>
            <a:r>
              <a:rPr lang="de-AT" sz="2400" dirty="0" smtClean="0"/>
              <a:t> </a:t>
            </a:r>
            <a:r>
              <a:rPr lang="de-AT" sz="2400" dirty="0" err="1"/>
              <a:t>that</a:t>
            </a:r>
            <a:r>
              <a:rPr lang="de-AT" sz="2400" dirty="0"/>
              <a:t> </a:t>
            </a:r>
            <a:r>
              <a:rPr lang="de-AT" sz="2400" dirty="0" err="1"/>
              <a:t>our</a:t>
            </a:r>
            <a:r>
              <a:rPr lang="de-AT" sz="2400" dirty="0"/>
              <a:t> </a:t>
            </a:r>
            <a:r>
              <a:rPr lang="de-AT" sz="2400" dirty="0" err="1"/>
              <a:t>job</a:t>
            </a:r>
            <a:r>
              <a:rPr lang="de-AT" sz="2400" dirty="0"/>
              <a:t> </a:t>
            </a:r>
            <a:r>
              <a:rPr lang="de-AT" sz="2400" dirty="0" err="1"/>
              <a:t>is</a:t>
            </a:r>
            <a:r>
              <a:rPr lang="de-AT" sz="2400" dirty="0"/>
              <a:t> </a:t>
            </a:r>
            <a:r>
              <a:rPr lang="de-AT" sz="2400" dirty="0" err="1"/>
              <a:t>to</a:t>
            </a:r>
            <a:r>
              <a:rPr lang="de-AT" sz="2400" dirty="0"/>
              <a:t> </a:t>
            </a:r>
            <a:r>
              <a:rPr lang="de-AT" sz="2400" dirty="0" err="1"/>
              <a:t>cover</a:t>
            </a:r>
            <a:r>
              <a:rPr lang="de-AT" sz="2400" dirty="0"/>
              <a:t> </a:t>
            </a:r>
            <a:r>
              <a:rPr lang="de-AT" sz="2400" dirty="0" err="1"/>
              <a:t>the</a:t>
            </a:r>
            <a:r>
              <a:rPr lang="de-AT" sz="2400" dirty="0"/>
              <a:t> </a:t>
            </a:r>
            <a:r>
              <a:rPr lang="de-AT" sz="2400" dirty="0" err="1"/>
              <a:t>curriculum</a:t>
            </a:r>
            <a:r>
              <a:rPr lang="de-AT" sz="2400" dirty="0"/>
              <a:t> </a:t>
            </a:r>
            <a:r>
              <a:rPr lang="de-AT" sz="2400" dirty="0" err="1"/>
              <a:t>and</a:t>
            </a:r>
            <a:r>
              <a:rPr lang="de-AT" sz="2400" dirty="0"/>
              <a:t> </a:t>
            </a:r>
            <a:r>
              <a:rPr lang="de-AT" sz="2400" dirty="0" err="1"/>
              <a:t>the</a:t>
            </a:r>
            <a:r>
              <a:rPr lang="de-AT" sz="2400" dirty="0"/>
              <a:t> </a:t>
            </a:r>
            <a:r>
              <a:rPr lang="de-AT" sz="2400" dirty="0" err="1"/>
              <a:t>children</a:t>
            </a:r>
            <a:r>
              <a:rPr lang="de-AT" sz="2400" dirty="0"/>
              <a:t> </a:t>
            </a:r>
            <a:r>
              <a:rPr lang="de-AT" sz="2400" dirty="0" err="1"/>
              <a:t>have</a:t>
            </a:r>
            <a:r>
              <a:rPr lang="de-AT" sz="2400" dirty="0"/>
              <a:t> </a:t>
            </a:r>
            <a:r>
              <a:rPr lang="de-AT" sz="2400" dirty="0" err="1"/>
              <a:t>to</a:t>
            </a:r>
            <a:r>
              <a:rPr lang="de-AT" sz="2400" dirty="0"/>
              <a:t> </a:t>
            </a:r>
            <a:r>
              <a:rPr lang="de-AT" sz="2400" dirty="0" err="1"/>
              <a:t>their</a:t>
            </a:r>
            <a:r>
              <a:rPr lang="de-AT" sz="2400" dirty="0"/>
              <a:t> best</a:t>
            </a:r>
            <a:r>
              <a:rPr lang="de-AT" sz="2400" dirty="0" smtClean="0"/>
              <a:t>.</a:t>
            </a:r>
          </a:p>
          <a:p>
            <a:r>
              <a:rPr lang="de-AT" sz="2400" b="1" dirty="0" err="1"/>
              <a:t>If</a:t>
            </a:r>
            <a:r>
              <a:rPr lang="de-AT" sz="2400" b="1" dirty="0"/>
              <a:t> 70% </a:t>
            </a:r>
            <a:r>
              <a:rPr lang="de-AT" sz="2400" b="1" dirty="0" err="1"/>
              <a:t>of</a:t>
            </a:r>
            <a:r>
              <a:rPr lang="de-AT" sz="2400" b="1" dirty="0"/>
              <a:t> </a:t>
            </a:r>
            <a:r>
              <a:rPr lang="de-AT" sz="2400" b="1" dirty="0" err="1"/>
              <a:t>what</a:t>
            </a:r>
            <a:r>
              <a:rPr lang="de-AT" sz="2400" b="1" dirty="0"/>
              <a:t> </a:t>
            </a:r>
            <a:r>
              <a:rPr lang="de-AT" sz="2400" b="1" dirty="0" err="1"/>
              <a:t>happens</a:t>
            </a:r>
            <a:r>
              <a:rPr lang="de-AT" sz="2400" b="1" dirty="0"/>
              <a:t> in </a:t>
            </a:r>
            <a:r>
              <a:rPr lang="de-AT" sz="2400" b="1" dirty="0" err="1"/>
              <a:t>the</a:t>
            </a:r>
            <a:r>
              <a:rPr lang="de-AT" sz="2400" b="1" dirty="0"/>
              <a:t> </a:t>
            </a:r>
            <a:r>
              <a:rPr lang="de-AT" sz="2400" b="1" dirty="0" err="1"/>
              <a:t>classroom</a:t>
            </a:r>
            <a:r>
              <a:rPr lang="de-AT" sz="2400" b="1" dirty="0"/>
              <a:t> </a:t>
            </a:r>
            <a:r>
              <a:rPr lang="de-AT" sz="2400" b="1" dirty="0" err="1"/>
              <a:t>teachers</a:t>
            </a:r>
            <a:r>
              <a:rPr lang="de-AT" sz="2400" b="1" dirty="0"/>
              <a:t> do not </a:t>
            </a:r>
            <a:r>
              <a:rPr lang="de-AT" sz="2400" b="1" dirty="0" err="1"/>
              <a:t>see</a:t>
            </a:r>
            <a:r>
              <a:rPr lang="de-AT" sz="2400" b="1" dirty="0"/>
              <a:t>, </a:t>
            </a:r>
            <a:r>
              <a:rPr lang="de-AT" sz="2400" b="1" dirty="0" err="1"/>
              <a:t>then</a:t>
            </a:r>
            <a:r>
              <a:rPr lang="de-AT" sz="2400" b="1" dirty="0"/>
              <a:t> </a:t>
            </a:r>
            <a:r>
              <a:rPr lang="de-AT" sz="2400" b="1" dirty="0" err="1"/>
              <a:t>reflective</a:t>
            </a:r>
            <a:r>
              <a:rPr lang="de-AT" sz="2400" b="1" dirty="0"/>
              <a:t> </a:t>
            </a:r>
            <a:r>
              <a:rPr lang="de-AT" sz="2400" b="1" dirty="0" err="1"/>
              <a:t>teaching</a:t>
            </a:r>
            <a:r>
              <a:rPr lang="de-AT" sz="2400" b="1" dirty="0"/>
              <a:t> </a:t>
            </a:r>
            <a:r>
              <a:rPr lang="de-AT" sz="2400" b="1" dirty="0" err="1"/>
              <a:t>is</a:t>
            </a:r>
            <a:r>
              <a:rPr lang="de-AT" sz="2400" b="1" dirty="0"/>
              <a:t> </a:t>
            </a:r>
            <a:r>
              <a:rPr lang="de-AT" sz="2400" b="1" dirty="0" err="1"/>
              <a:t>rubbish</a:t>
            </a:r>
            <a:r>
              <a:rPr lang="de-AT" sz="2400" b="1" dirty="0"/>
              <a:t> </a:t>
            </a:r>
            <a:r>
              <a:rPr lang="de-AT" sz="2400" b="1" dirty="0" err="1"/>
              <a:t>because</a:t>
            </a:r>
            <a:r>
              <a:rPr lang="de-AT" sz="2400" b="1" dirty="0"/>
              <a:t> </a:t>
            </a:r>
            <a:r>
              <a:rPr lang="de-AT" sz="2400" b="1" dirty="0" err="1"/>
              <a:t>they</a:t>
            </a:r>
            <a:r>
              <a:rPr lang="de-AT" sz="2400" b="1" dirty="0"/>
              <a:t> </a:t>
            </a:r>
            <a:r>
              <a:rPr lang="de-AT" sz="2400" b="1" dirty="0" err="1"/>
              <a:t>can</a:t>
            </a:r>
            <a:r>
              <a:rPr lang="de-AT" sz="2400" b="1" dirty="0"/>
              <a:t> </a:t>
            </a:r>
            <a:r>
              <a:rPr lang="de-AT" sz="2400" b="1" dirty="0" err="1"/>
              <a:t>only</a:t>
            </a:r>
            <a:r>
              <a:rPr lang="de-AT" sz="2400" b="1" dirty="0"/>
              <a:t> </a:t>
            </a:r>
            <a:r>
              <a:rPr lang="de-AT" sz="2400" b="1" dirty="0" err="1"/>
              <a:t>reflect</a:t>
            </a:r>
            <a:r>
              <a:rPr lang="de-AT" sz="2400" b="1" dirty="0"/>
              <a:t> on 30%. </a:t>
            </a:r>
          </a:p>
          <a:p>
            <a:r>
              <a:rPr lang="de-AT" sz="2400" dirty="0"/>
              <a:t>The </a:t>
            </a:r>
            <a:r>
              <a:rPr lang="de-AT" sz="2400" dirty="0" err="1"/>
              <a:t>only</a:t>
            </a:r>
            <a:r>
              <a:rPr lang="de-AT" sz="2400" dirty="0"/>
              <a:t> </a:t>
            </a:r>
            <a:r>
              <a:rPr lang="de-AT" sz="2400" dirty="0" err="1"/>
              <a:t>way</a:t>
            </a:r>
            <a:r>
              <a:rPr lang="de-AT" sz="2400" dirty="0"/>
              <a:t> </a:t>
            </a:r>
            <a:r>
              <a:rPr lang="de-AT" sz="2400" dirty="0" err="1"/>
              <a:t>reflective</a:t>
            </a:r>
            <a:r>
              <a:rPr lang="de-AT" sz="2400" dirty="0"/>
              <a:t> </a:t>
            </a:r>
            <a:r>
              <a:rPr lang="de-AT" sz="2400" dirty="0" err="1"/>
              <a:t>teaching</a:t>
            </a:r>
            <a:r>
              <a:rPr lang="de-AT" sz="2400" dirty="0"/>
              <a:t> </a:t>
            </a:r>
            <a:r>
              <a:rPr lang="de-AT" sz="2400" dirty="0" err="1"/>
              <a:t>works</a:t>
            </a:r>
            <a:r>
              <a:rPr lang="de-AT" sz="2400" dirty="0"/>
              <a:t> </a:t>
            </a:r>
            <a:r>
              <a:rPr lang="de-AT" sz="2400" dirty="0" err="1"/>
              <a:t>is</a:t>
            </a:r>
            <a:r>
              <a:rPr lang="de-AT" sz="2400" dirty="0"/>
              <a:t> </a:t>
            </a:r>
            <a:r>
              <a:rPr lang="de-AT" sz="2400" dirty="0" err="1"/>
              <a:t>if</a:t>
            </a:r>
            <a:r>
              <a:rPr lang="de-AT" sz="2400" dirty="0"/>
              <a:t> </a:t>
            </a:r>
            <a:r>
              <a:rPr lang="de-AT" sz="2400" dirty="0" err="1"/>
              <a:t>you</a:t>
            </a:r>
            <a:r>
              <a:rPr lang="de-AT" sz="2400" dirty="0"/>
              <a:t> </a:t>
            </a:r>
            <a:r>
              <a:rPr lang="de-AT" sz="2400" dirty="0" err="1"/>
              <a:t>have</a:t>
            </a:r>
            <a:r>
              <a:rPr lang="de-AT" sz="2400" dirty="0"/>
              <a:t> </a:t>
            </a:r>
            <a:r>
              <a:rPr lang="de-AT" sz="2400" dirty="0" err="1"/>
              <a:t>evidence</a:t>
            </a:r>
            <a:r>
              <a:rPr lang="de-AT" sz="2400" dirty="0"/>
              <a:t> </a:t>
            </a:r>
            <a:r>
              <a:rPr lang="de-AT" sz="2400" dirty="0" err="1"/>
              <a:t>and</a:t>
            </a:r>
            <a:r>
              <a:rPr lang="de-AT" sz="2400" dirty="0"/>
              <a:t> </a:t>
            </a:r>
            <a:r>
              <a:rPr lang="de-AT" sz="2400" dirty="0" err="1"/>
              <a:t>can</a:t>
            </a:r>
            <a:r>
              <a:rPr lang="de-AT" sz="2400" dirty="0"/>
              <a:t> </a:t>
            </a:r>
            <a:r>
              <a:rPr lang="de-AT" sz="2400" dirty="0" err="1"/>
              <a:t>reflect</a:t>
            </a:r>
            <a:r>
              <a:rPr lang="de-AT" sz="2400" dirty="0"/>
              <a:t> on </a:t>
            </a:r>
            <a:r>
              <a:rPr lang="de-AT" sz="2400" dirty="0" err="1"/>
              <a:t>that</a:t>
            </a:r>
            <a:r>
              <a:rPr lang="de-AT" sz="2400" dirty="0"/>
              <a:t> – </a:t>
            </a:r>
            <a:r>
              <a:rPr lang="de-AT" sz="2400" dirty="0" err="1"/>
              <a:t>preferably</a:t>
            </a:r>
            <a:r>
              <a:rPr lang="de-AT" sz="2400" dirty="0"/>
              <a:t> </a:t>
            </a:r>
            <a:r>
              <a:rPr lang="de-AT" sz="2400" dirty="0" err="1"/>
              <a:t>with</a:t>
            </a:r>
            <a:r>
              <a:rPr lang="de-AT" sz="2400" dirty="0"/>
              <a:t> </a:t>
            </a:r>
            <a:r>
              <a:rPr lang="de-AT" sz="2400" dirty="0" err="1"/>
              <a:t>others</a:t>
            </a:r>
            <a:r>
              <a:rPr lang="de-AT" sz="2400" dirty="0"/>
              <a:t>.</a:t>
            </a:r>
          </a:p>
          <a:p>
            <a:r>
              <a:rPr lang="de-AT" sz="2400" dirty="0" err="1"/>
              <a:t>Teachers</a:t>
            </a:r>
            <a:r>
              <a:rPr lang="de-AT" sz="2400" dirty="0"/>
              <a:t> </a:t>
            </a:r>
            <a:r>
              <a:rPr lang="de-AT" sz="2400" dirty="0" err="1"/>
              <a:t>who</a:t>
            </a:r>
            <a:r>
              <a:rPr lang="de-AT" sz="2400" dirty="0"/>
              <a:t> </a:t>
            </a:r>
            <a:r>
              <a:rPr lang="de-AT" sz="2400" dirty="0" err="1"/>
              <a:t>see</a:t>
            </a:r>
            <a:r>
              <a:rPr lang="de-AT" sz="2400" dirty="0"/>
              <a:t> </a:t>
            </a:r>
            <a:r>
              <a:rPr lang="de-AT" sz="2400" dirty="0" err="1"/>
              <a:t>themselves</a:t>
            </a:r>
            <a:r>
              <a:rPr lang="de-AT" sz="2400" dirty="0"/>
              <a:t> </a:t>
            </a:r>
            <a:r>
              <a:rPr lang="de-AT" sz="2400" dirty="0" err="1"/>
              <a:t>as</a:t>
            </a:r>
            <a:r>
              <a:rPr lang="de-AT" sz="2400" dirty="0"/>
              <a:t> </a:t>
            </a:r>
            <a:r>
              <a:rPr lang="de-AT" sz="2400" dirty="0" err="1"/>
              <a:t>evaluators</a:t>
            </a:r>
            <a:r>
              <a:rPr lang="de-AT" sz="2400" dirty="0"/>
              <a:t> </a:t>
            </a:r>
            <a:r>
              <a:rPr lang="de-AT" sz="2400" dirty="0" err="1"/>
              <a:t>collect</a:t>
            </a:r>
            <a:r>
              <a:rPr lang="de-AT" sz="2400" dirty="0"/>
              <a:t> </a:t>
            </a:r>
            <a:r>
              <a:rPr lang="de-AT" sz="2400" dirty="0" err="1"/>
              <a:t>evidence</a:t>
            </a:r>
            <a:r>
              <a:rPr lang="de-AT" sz="2400" dirty="0"/>
              <a:t> </a:t>
            </a:r>
            <a:r>
              <a:rPr lang="de-AT" sz="2400" dirty="0" err="1"/>
              <a:t>to</a:t>
            </a:r>
            <a:r>
              <a:rPr lang="de-AT" sz="2400" dirty="0"/>
              <a:t> </a:t>
            </a:r>
            <a:r>
              <a:rPr lang="de-AT" sz="2400" dirty="0" err="1"/>
              <a:t>monitor</a:t>
            </a:r>
            <a:r>
              <a:rPr lang="de-AT" sz="2400" dirty="0"/>
              <a:t> </a:t>
            </a:r>
            <a:r>
              <a:rPr lang="de-AT" sz="2400" dirty="0" err="1"/>
              <a:t>their</a:t>
            </a:r>
            <a:r>
              <a:rPr lang="de-AT" sz="2400" dirty="0"/>
              <a:t> </a:t>
            </a:r>
            <a:r>
              <a:rPr lang="de-AT" sz="2400" dirty="0" err="1"/>
              <a:t>own</a:t>
            </a:r>
            <a:r>
              <a:rPr lang="de-AT" sz="2400" dirty="0"/>
              <a:t> </a:t>
            </a:r>
            <a:r>
              <a:rPr lang="de-AT" sz="2400" dirty="0" err="1"/>
              <a:t>effectiveness</a:t>
            </a:r>
            <a:r>
              <a:rPr lang="de-AT" sz="2400" dirty="0"/>
              <a:t>. The </a:t>
            </a:r>
            <a:r>
              <a:rPr lang="de-AT" sz="2400" dirty="0" err="1"/>
              <a:t>question</a:t>
            </a:r>
            <a:r>
              <a:rPr lang="de-AT" sz="2400" dirty="0"/>
              <a:t> </a:t>
            </a:r>
            <a:r>
              <a:rPr lang="de-AT" sz="2400" dirty="0" err="1"/>
              <a:t>is</a:t>
            </a:r>
            <a:r>
              <a:rPr lang="de-AT" sz="2400" dirty="0"/>
              <a:t>: </a:t>
            </a:r>
            <a:r>
              <a:rPr lang="de-AT" sz="2400" dirty="0" err="1"/>
              <a:t>How</a:t>
            </a:r>
            <a:r>
              <a:rPr lang="de-AT" sz="2400" dirty="0"/>
              <a:t> </a:t>
            </a:r>
            <a:r>
              <a:rPr lang="de-AT" sz="2400" dirty="0" err="1"/>
              <a:t>can</a:t>
            </a:r>
            <a:r>
              <a:rPr lang="de-AT" sz="2400" dirty="0"/>
              <a:t> I do </a:t>
            </a:r>
            <a:r>
              <a:rPr lang="de-AT" sz="2400" dirty="0" err="1"/>
              <a:t>it</a:t>
            </a:r>
            <a:r>
              <a:rPr lang="de-AT" sz="2400" dirty="0"/>
              <a:t> </a:t>
            </a:r>
            <a:r>
              <a:rPr lang="de-AT" sz="2400" dirty="0" err="1"/>
              <a:t>better</a:t>
            </a:r>
            <a:r>
              <a:rPr lang="de-AT" sz="2400" dirty="0"/>
              <a:t>?</a:t>
            </a:r>
          </a:p>
          <a:p>
            <a:endParaRPr lang="de-AT" sz="2400" dirty="0"/>
          </a:p>
          <a:p>
            <a:endParaRPr lang="de-AT" sz="2400" dirty="0" smtClean="0"/>
          </a:p>
          <a:p>
            <a:pPr lvl="1"/>
            <a:endParaRPr lang="de-AT" dirty="0" smtClean="0"/>
          </a:p>
          <a:p>
            <a:pPr lvl="1"/>
            <a:endParaRPr lang="de-AT" dirty="0"/>
          </a:p>
        </p:txBody>
      </p:sp>
      <p:pic>
        <p:nvPicPr>
          <p:cNvPr id="4" name="Picture 2">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37" t="20689" r="36023" b="21768"/>
          <a:stretch/>
        </p:blipFill>
        <p:spPr bwMode="auto">
          <a:xfrm>
            <a:off x="6660232" y="44624"/>
            <a:ext cx="2395190" cy="162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985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Zusammenfassung:</a:t>
            </a:r>
            <a:br>
              <a:rPr lang="de-AT" dirty="0" smtClean="0"/>
            </a:br>
            <a:r>
              <a:rPr lang="de-AT" dirty="0" err="1" smtClean="0"/>
              <a:t>Evidence</a:t>
            </a:r>
            <a:r>
              <a:rPr lang="de-AT" dirty="0" smtClean="0"/>
              <a:t> </a:t>
            </a:r>
            <a:r>
              <a:rPr lang="de-AT" dirty="0" err="1" smtClean="0"/>
              <a:t>counts</a:t>
            </a:r>
            <a:r>
              <a:rPr lang="de-AT" dirty="0" smtClean="0"/>
              <a:t>!</a:t>
            </a:r>
            <a:endParaRPr lang="de-AT" dirty="0"/>
          </a:p>
        </p:txBody>
      </p:sp>
      <p:sp>
        <p:nvSpPr>
          <p:cNvPr id="3" name="Inhaltsplatzhalter 2"/>
          <p:cNvSpPr>
            <a:spLocks noGrp="1"/>
          </p:cNvSpPr>
          <p:nvPr>
            <p:ph idx="1"/>
          </p:nvPr>
        </p:nvSpPr>
        <p:spPr>
          <a:xfrm>
            <a:off x="457200" y="1600200"/>
            <a:ext cx="8507288" cy="4525963"/>
          </a:xfrm>
        </p:spPr>
        <p:txBody>
          <a:bodyPr/>
          <a:lstStyle/>
          <a:p>
            <a:r>
              <a:rPr lang="de-AT" sz="2400" b="1" dirty="0" smtClean="0"/>
              <a:t>„</a:t>
            </a:r>
            <a:r>
              <a:rPr lang="de-AT" sz="2400" b="1" dirty="0" err="1" smtClean="0"/>
              <a:t>I‘m</a:t>
            </a:r>
            <a:r>
              <a:rPr lang="de-AT" sz="2400" b="1" dirty="0" smtClean="0"/>
              <a:t> not </a:t>
            </a:r>
            <a:r>
              <a:rPr lang="de-AT" sz="2400" b="1" dirty="0" err="1" smtClean="0"/>
              <a:t>criticizing</a:t>
            </a:r>
            <a:r>
              <a:rPr lang="de-AT" sz="2400" b="1" dirty="0" smtClean="0"/>
              <a:t> </a:t>
            </a:r>
            <a:r>
              <a:rPr lang="de-AT" sz="2400" b="1" dirty="0" err="1" smtClean="0"/>
              <a:t>teachers</a:t>
            </a:r>
            <a:r>
              <a:rPr lang="de-AT" sz="2400" b="1" dirty="0" smtClean="0"/>
              <a:t> </a:t>
            </a:r>
            <a:r>
              <a:rPr lang="de-AT" sz="2400" b="1" dirty="0" err="1" smtClean="0"/>
              <a:t>here</a:t>
            </a:r>
            <a:r>
              <a:rPr lang="de-AT" sz="2400" b="1" dirty="0" smtClean="0"/>
              <a:t>. Half </a:t>
            </a:r>
            <a:r>
              <a:rPr lang="de-AT" sz="2400" b="1" dirty="0" err="1" smtClean="0"/>
              <a:t>of</a:t>
            </a:r>
            <a:r>
              <a:rPr lang="de-AT" sz="2400" b="1" dirty="0" smtClean="0"/>
              <a:t> </a:t>
            </a:r>
            <a:r>
              <a:rPr lang="de-AT" sz="2400" b="1" dirty="0" err="1" smtClean="0"/>
              <a:t>our</a:t>
            </a:r>
            <a:r>
              <a:rPr lang="de-AT" sz="2400" b="1" dirty="0" smtClean="0"/>
              <a:t> </a:t>
            </a:r>
            <a:r>
              <a:rPr lang="de-AT" sz="2400" b="1" dirty="0" err="1" smtClean="0"/>
              <a:t>teachers</a:t>
            </a:r>
            <a:r>
              <a:rPr lang="de-AT" sz="2400" b="1" dirty="0" smtClean="0"/>
              <a:t> </a:t>
            </a:r>
            <a:r>
              <a:rPr lang="de-AT" sz="2400" b="1" dirty="0" err="1" smtClean="0"/>
              <a:t>are</a:t>
            </a:r>
            <a:r>
              <a:rPr lang="de-AT" sz="2400" b="1" dirty="0" smtClean="0"/>
              <a:t> </a:t>
            </a:r>
            <a:r>
              <a:rPr lang="de-AT" sz="2400" b="1" dirty="0" err="1" smtClean="0"/>
              <a:t>doing</a:t>
            </a:r>
            <a:r>
              <a:rPr lang="de-AT" sz="2400" b="1" dirty="0" smtClean="0"/>
              <a:t> </a:t>
            </a:r>
            <a:r>
              <a:rPr lang="de-AT" sz="2400" b="1" dirty="0" err="1" smtClean="0"/>
              <a:t>these</a:t>
            </a:r>
            <a:r>
              <a:rPr lang="de-AT" sz="2400" b="1" dirty="0" smtClean="0"/>
              <a:t> </a:t>
            </a:r>
            <a:r>
              <a:rPr lang="de-AT" sz="2400" b="1" dirty="0" err="1" smtClean="0"/>
              <a:t>things</a:t>
            </a:r>
            <a:r>
              <a:rPr lang="de-AT" sz="2400" b="1" dirty="0" smtClean="0"/>
              <a:t>. </a:t>
            </a:r>
            <a:r>
              <a:rPr lang="de-AT" sz="2400" b="1" dirty="0" err="1" smtClean="0"/>
              <a:t>And</a:t>
            </a:r>
            <a:r>
              <a:rPr lang="de-AT" sz="2400" b="1" dirty="0" smtClean="0"/>
              <a:t> </a:t>
            </a:r>
            <a:r>
              <a:rPr lang="de-AT" sz="2400" b="1" dirty="0" err="1" smtClean="0"/>
              <a:t>we</a:t>
            </a:r>
            <a:r>
              <a:rPr lang="de-AT" sz="2400" b="1" dirty="0" smtClean="0"/>
              <a:t> </a:t>
            </a:r>
            <a:r>
              <a:rPr lang="de-AT" sz="2400" b="1" dirty="0" err="1" smtClean="0"/>
              <a:t>need</a:t>
            </a:r>
            <a:r>
              <a:rPr lang="de-AT" sz="2400" b="1" dirty="0" smtClean="0"/>
              <a:t> a </a:t>
            </a:r>
            <a:r>
              <a:rPr lang="de-AT" sz="2400" b="1" dirty="0" err="1" smtClean="0"/>
              <a:t>profession</a:t>
            </a:r>
            <a:r>
              <a:rPr lang="de-AT" sz="2400" b="1" dirty="0" smtClean="0"/>
              <a:t> </a:t>
            </a:r>
            <a:r>
              <a:rPr lang="de-AT" sz="2400" b="1" dirty="0" err="1" smtClean="0"/>
              <a:t>where</a:t>
            </a:r>
            <a:r>
              <a:rPr lang="de-AT" sz="2400" b="1" dirty="0" smtClean="0"/>
              <a:t> </a:t>
            </a:r>
            <a:r>
              <a:rPr lang="de-AT" sz="2400" b="1" dirty="0" err="1" smtClean="0"/>
              <a:t>we</a:t>
            </a:r>
            <a:r>
              <a:rPr lang="de-AT" sz="2400" b="1" dirty="0" smtClean="0"/>
              <a:t> </a:t>
            </a:r>
            <a:r>
              <a:rPr lang="de-AT" sz="2400" b="1" dirty="0" err="1" smtClean="0"/>
              <a:t>acknowledge</a:t>
            </a:r>
            <a:r>
              <a:rPr lang="de-AT" sz="2400" b="1" dirty="0" smtClean="0"/>
              <a:t> </a:t>
            </a:r>
            <a:r>
              <a:rPr lang="de-AT" sz="2400" b="1" dirty="0" err="1" smtClean="0"/>
              <a:t>that</a:t>
            </a:r>
            <a:r>
              <a:rPr lang="de-AT" sz="2400" b="1" dirty="0" smtClean="0"/>
              <a:t>, </a:t>
            </a:r>
            <a:r>
              <a:rPr lang="de-AT" sz="2400" b="1" dirty="0" err="1" smtClean="0"/>
              <a:t>we</a:t>
            </a:r>
            <a:r>
              <a:rPr lang="de-AT" sz="2400" b="1" dirty="0" smtClean="0"/>
              <a:t> </a:t>
            </a:r>
            <a:r>
              <a:rPr lang="de-AT" sz="2400" b="1" dirty="0" err="1" smtClean="0"/>
              <a:t>esteem</a:t>
            </a:r>
            <a:r>
              <a:rPr lang="de-AT" sz="2400" b="1" dirty="0" smtClean="0"/>
              <a:t> </a:t>
            </a:r>
            <a:r>
              <a:rPr lang="de-AT" sz="2400" b="1" dirty="0" err="1" smtClean="0"/>
              <a:t>that</a:t>
            </a:r>
            <a:r>
              <a:rPr lang="de-AT" sz="2400" b="1" dirty="0" smtClean="0"/>
              <a:t> </a:t>
            </a:r>
            <a:r>
              <a:rPr lang="de-AT" sz="2400" b="1" dirty="0" err="1" smtClean="0"/>
              <a:t>and</a:t>
            </a:r>
            <a:r>
              <a:rPr lang="de-AT" sz="2400" b="1" dirty="0" smtClean="0"/>
              <a:t> </a:t>
            </a:r>
            <a:r>
              <a:rPr lang="de-AT" sz="2400" b="1" dirty="0" err="1" smtClean="0"/>
              <a:t>we</a:t>
            </a:r>
            <a:r>
              <a:rPr lang="de-AT" sz="2400" b="1" dirty="0" smtClean="0"/>
              <a:t> </a:t>
            </a:r>
            <a:r>
              <a:rPr lang="de-AT" sz="2400" b="1" dirty="0" err="1" smtClean="0"/>
              <a:t>privilege</a:t>
            </a:r>
            <a:r>
              <a:rPr lang="de-AT" sz="2400" b="1" dirty="0" smtClean="0"/>
              <a:t> </a:t>
            </a:r>
            <a:r>
              <a:rPr lang="de-AT" sz="2400" b="1" dirty="0" err="1" smtClean="0"/>
              <a:t>those</a:t>
            </a:r>
            <a:r>
              <a:rPr lang="de-AT" sz="2400" b="1" dirty="0" smtClean="0"/>
              <a:t> </a:t>
            </a:r>
            <a:r>
              <a:rPr lang="de-AT" sz="2400" b="1" dirty="0" err="1" smtClean="0"/>
              <a:t>teachers</a:t>
            </a:r>
            <a:r>
              <a:rPr lang="de-AT" sz="2400" b="1" dirty="0" smtClean="0"/>
              <a:t> </a:t>
            </a:r>
            <a:r>
              <a:rPr lang="de-AT" sz="2400" b="1" dirty="0" err="1" smtClean="0"/>
              <a:t>to</a:t>
            </a:r>
            <a:r>
              <a:rPr lang="de-AT" sz="2400" b="1" dirty="0" smtClean="0"/>
              <a:t> </a:t>
            </a:r>
            <a:r>
              <a:rPr lang="de-AT" sz="2400" b="1" dirty="0" err="1" smtClean="0"/>
              <a:t>help</a:t>
            </a:r>
            <a:r>
              <a:rPr lang="de-AT" sz="2400" b="1" dirty="0" smtClean="0"/>
              <a:t> all </a:t>
            </a:r>
            <a:r>
              <a:rPr lang="de-AT" sz="2400" b="1" dirty="0" err="1" smtClean="0"/>
              <a:t>of</a:t>
            </a:r>
            <a:r>
              <a:rPr lang="de-AT" sz="2400" b="1" dirty="0" smtClean="0"/>
              <a:t> </a:t>
            </a:r>
            <a:r>
              <a:rPr lang="de-AT" sz="2400" b="1" dirty="0" err="1" smtClean="0"/>
              <a:t>them</a:t>
            </a:r>
            <a:r>
              <a:rPr lang="de-AT" sz="2400" b="1" dirty="0" smtClean="0"/>
              <a:t> in </a:t>
            </a:r>
            <a:r>
              <a:rPr lang="de-AT" sz="2400" b="1" dirty="0" err="1" smtClean="0"/>
              <a:t>the</a:t>
            </a:r>
            <a:r>
              <a:rPr lang="de-AT" sz="2400" b="1" dirty="0" smtClean="0"/>
              <a:t> </a:t>
            </a:r>
            <a:r>
              <a:rPr lang="de-AT" sz="2400" b="1" dirty="0" err="1" smtClean="0"/>
              <a:t>school</a:t>
            </a:r>
            <a:r>
              <a:rPr lang="de-AT" sz="2400" b="1" dirty="0" smtClean="0"/>
              <a:t> </a:t>
            </a:r>
            <a:r>
              <a:rPr lang="de-AT" sz="2400" b="1" dirty="0" err="1" smtClean="0"/>
              <a:t>to</a:t>
            </a:r>
            <a:r>
              <a:rPr lang="de-AT" sz="2400" b="1" dirty="0" smtClean="0"/>
              <a:t> </a:t>
            </a:r>
            <a:r>
              <a:rPr lang="de-AT" sz="2400" b="1" dirty="0" err="1" smtClean="0"/>
              <a:t>make</a:t>
            </a:r>
            <a:r>
              <a:rPr lang="de-AT" sz="2400" b="1" dirty="0" smtClean="0"/>
              <a:t> </a:t>
            </a:r>
            <a:r>
              <a:rPr lang="de-AT" sz="2400" b="1" dirty="0" err="1" smtClean="0"/>
              <a:t>the</a:t>
            </a:r>
            <a:r>
              <a:rPr lang="de-AT" sz="2400" b="1" dirty="0" smtClean="0"/>
              <a:t> </a:t>
            </a:r>
            <a:r>
              <a:rPr lang="de-AT" sz="2400" b="1" dirty="0" err="1" smtClean="0"/>
              <a:t>difference</a:t>
            </a:r>
            <a:r>
              <a:rPr lang="de-AT" sz="2400" b="1" dirty="0" smtClean="0"/>
              <a:t>. </a:t>
            </a:r>
            <a:r>
              <a:rPr lang="de-AT" sz="2400" b="1" dirty="0" err="1" smtClean="0"/>
              <a:t>Evidence</a:t>
            </a:r>
            <a:r>
              <a:rPr lang="de-AT" sz="2400" b="1" dirty="0" smtClean="0"/>
              <a:t> </a:t>
            </a:r>
            <a:r>
              <a:rPr lang="de-AT" sz="2400" b="1" dirty="0" err="1" smtClean="0"/>
              <a:t>does</a:t>
            </a:r>
            <a:r>
              <a:rPr lang="de-AT" sz="2400" b="1" dirty="0" smtClean="0"/>
              <a:t> </a:t>
            </a:r>
            <a:r>
              <a:rPr lang="de-AT" sz="2400" b="1" dirty="0" err="1" smtClean="0"/>
              <a:t>count</a:t>
            </a:r>
            <a:r>
              <a:rPr lang="de-AT" sz="2400" b="1" dirty="0" smtClean="0"/>
              <a:t>.“</a:t>
            </a:r>
          </a:p>
        </p:txBody>
      </p:sp>
      <p:pic>
        <p:nvPicPr>
          <p:cNvPr id="4" name="Picture 2">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37" t="20689" r="36023" b="21768"/>
          <a:stretch/>
        </p:blipFill>
        <p:spPr bwMode="auto">
          <a:xfrm>
            <a:off x="6660232" y="44624"/>
            <a:ext cx="2395190" cy="162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951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Hatties „Sichtbares Lernen“</a:t>
            </a:r>
            <a:endParaRPr lang="de-AT" dirty="0"/>
          </a:p>
        </p:txBody>
      </p:sp>
      <p:sp>
        <p:nvSpPr>
          <p:cNvPr id="3" name="Inhaltsplatzhalter 2"/>
          <p:cNvSpPr>
            <a:spLocks noGrp="1"/>
          </p:cNvSpPr>
          <p:nvPr>
            <p:ph idx="1"/>
          </p:nvPr>
        </p:nvSpPr>
        <p:spPr/>
        <p:txBody>
          <a:bodyPr/>
          <a:lstStyle/>
          <a:p>
            <a:r>
              <a:rPr lang="de-AT" sz="2800" dirty="0" err="1" smtClean="0"/>
              <a:t>How</a:t>
            </a:r>
            <a:r>
              <a:rPr lang="de-AT" sz="2800" dirty="0" smtClean="0"/>
              <a:t> </a:t>
            </a:r>
            <a:r>
              <a:rPr lang="de-AT" sz="2800" dirty="0" err="1"/>
              <a:t>can</a:t>
            </a:r>
            <a:r>
              <a:rPr lang="de-AT" sz="2800" dirty="0"/>
              <a:t> </a:t>
            </a:r>
            <a:r>
              <a:rPr lang="de-AT" sz="2800" dirty="0" err="1"/>
              <a:t>we</a:t>
            </a:r>
            <a:r>
              <a:rPr lang="de-AT" sz="2800" dirty="0"/>
              <a:t> </a:t>
            </a:r>
            <a:r>
              <a:rPr lang="de-AT" sz="2800" dirty="0" err="1"/>
              <a:t>make</a:t>
            </a:r>
            <a:r>
              <a:rPr lang="de-AT" sz="2800" dirty="0"/>
              <a:t> </a:t>
            </a:r>
            <a:r>
              <a:rPr lang="de-AT" sz="2800" dirty="0" err="1"/>
              <a:t>the</a:t>
            </a:r>
            <a:r>
              <a:rPr lang="de-AT" sz="2800" dirty="0"/>
              <a:t> </a:t>
            </a:r>
            <a:r>
              <a:rPr lang="de-AT" sz="2800" dirty="0" err="1"/>
              <a:t>learning</a:t>
            </a:r>
            <a:r>
              <a:rPr lang="de-AT" sz="2800" dirty="0"/>
              <a:t> </a:t>
            </a:r>
            <a:r>
              <a:rPr lang="de-AT" sz="2800" dirty="0" err="1"/>
              <a:t>visible</a:t>
            </a:r>
            <a:r>
              <a:rPr lang="de-AT" sz="2800" dirty="0"/>
              <a:t> </a:t>
            </a:r>
            <a:r>
              <a:rPr lang="de-AT" sz="2800" dirty="0" err="1"/>
              <a:t>to</a:t>
            </a:r>
            <a:r>
              <a:rPr lang="de-AT" sz="2800" dirty="0"/>
              <a:t> </a:t>
            </a:r>
            <a:r>
              <a:rPr lang="de-AT" sz="2800" dirty="0" err="1"/>
              <a:t>the</a:t>
            </a:r>
            <a:r>
              <a:rPr lang="de-AT" sz="2800" dirty="0"/>
              <a:t> </a:t>
            </a:r>
            <a:r>
              <a:rPr lang="de-AT" sz="2800" dirty="0" err="1"/>
              <a:t>teacher</a:t>
            </a:r>
            <a:r>
              <a:rPr lang="de-AT" sz="2800" dirty="0"/>
              <a:t>? </a:t>
            </a:r>
          </a:p>
        </p:txBody>
      </p:sp>
      <p:sp>
        <p:nvSpPr>
          <p:cNvPr id="4" name="Textplatzhalter 3"/>
          <p:cNvSpPr>
            <a:spLocks noGrp="1"/>
          </p:cNvSpPr>
          <p:nvPr>
            <p:ph type="body" sz="half" idx="2"/>
          </p:nvPr>
        </p:nvSpPr>
        <p:spPr/>
        <p:txBody>
          <a:bodyPr/>
          <a:lstStyle/>
          <a:p>
            <a:endParaRPr lang="de-AT"/>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96" y="2060848"/>
            <a:ext cx="25908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s://encrypted-tbn1.gstatic.com/images?q=tbn:ANd9GcTvGbDyq9YaNsvI0WiOa9S0OdoahvVaijrcbdqUB05zPJojBI06"/>
          <p:cNvPicPr>
            <a:picLocks noChangeAspect="1" noChangeArrowheads="1"/>
          </p:cNvPicPr>
          <p:nvPr/>
        </p:nvPicPr>
        <p:blipFill rotWithShape="1">
          <a:blip r:embed="rId4">
            <a:extLst>
              <a:ext uri="{28A0092B-C50C-407E-A947-70E740481C1C}">
                <a14:useLocalDpi xmlns:a14="http://schemas.microsoft.com/office/drawing/2010/main" val="0"/>
              </a:ext>
            </a:extLst>
          </a:blip>
          <a:srcRect t="3318" b="3858"/>
          <a:stretch/>
        </p:blipFill>
        <p:spPr bwMode="auto">
          <a:xfrm>
            <a:off x="4048552" y="3501008"/>
            <a:ext cx="1831423" cy="25500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http://3.bp.blogspot.com/-iEGOLcIveA4/T9D86HM7XXI/AAAAAAAAAGs/TjwdZfOJ4Q0/s1600/visible-learning-teach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3501008"/>
            <a:ext cx="1747541" cy="2516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973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Lernseitige Orientierung</a:t>
            </a:r>
            <a:endParaRPr lang="de-AT" dirty="0"/>
          </a:p>
        </p:txBody>
      </p:sp>
      <p:sp>
        <p:nvSpPr>
          <p:cNvPr id="3" name="Inhaltsplatzhalter 2"/>
          <p:cNvSpPr>
            <a:spLocks noGrp="1"/>
          </p:cNvSpPr>
          <p:nvPr>
            <p:ph sz="quarter" idx="1"/>
          </p:nvPr>
        </p:nvSpPr>
        <p:spPr>
          <a:xfrm>
            <a:off x="571472" y="1527048"/>
            <a:ext cx="7528920" cy="4572000"/>
          </a:xfrm>
        </p:spPr>
        <p:txBody>
          <a:bodyPr>
            <a:normAutofit/>
          </a:bodyPr>
          <a:lstStyle/>
          <a:p>
            <a:pPr>
              <a:buNone/>
            </a:pPr>
            <a:r>
              <a:rPr lang="de-AT" b="1" dirty="0" smtClean="0"/>
              <a:t>Kernideen: </a:t>
            </a:r>
          </a:p>
          <a:p>
            <a:r>
              <a:rPr lang="de-AT" dirty="0" smtClean="0"/>
              <a:t>Lehren vollzieht sich im Lernen anderer.</a:t>
            </a:r>
          </a:p>
          <a:p>
            <a:r>
              <a:rPr lang="de-AT" dirty="0"/>
              <a:t>Lernen ist eine Erfahrung, </a:t>
            </a:r>
            <a:r>
              <a:rPr lang="de-AT" dirty="0" smtClean="0"/>
              <a:t>die </a:t>
            </a:r>
            <a:br>
              <a:rPr lang="de-AT" dirty="0" smtClean="0"/>
            </a:br>
            <a:r>
              <a:rPr lang="de-AT" dirty="0" smtClean="0"/>
              <a:t>etwas </a:t>
            </a:r>
            <a:r>
              <a:rPr lang="de-AT" dirty="0"/>
              <a:t>mit der Person macht:</a:t>
            </a:r>
          </a:p>
          <a:p>
            <a:pPr lvl="1"/>
            <a:r>
              <a:rPr lang="de-AT" dirty="0"/>
              <a:t>Verhältnis zur Welt,</a:t>
            </a:r>
          </a:p>
          <a:p>
            <a:pPr lvl="1"/>
            <a:r>
              <a:rPr lang="de-AT" dirty="0"/>
              <a:t>Antizipation,</a:t>
            </a:r>
          </a:p>
          <a:p>
            <a:pPr lvl="1"/>
            <a:r>
              <a:rPr lang="de-AT" dirty="0"/>
              <a:t>Blick,</a:t>
            </a:r>
          </a:p>
          <a:p>
            <a:pPr lvl="1"/>
            <a:r>
              <a:rPr lang="de-AT" dirty="0"/>
              <a:t>Handlungsoptionen</a:t>
            </a:r>
            <a:br>
              <a:rPr lang="de-AT" dirty="0"/>
            </a:br>
            <a:r>
              <a:rPr lang="de-AT" dirty="0"/>
              <a:t>ändern sich.</a:t>
            </a:r>
          </a:p>
        </p:txBody>
      </p:sp>
      <p:sp>
        <p:nvSpPr>
          <p:cNvPr id="9" name="Rechteck 8"/>
          <p:cNvSpPr/>
          <p:nvPr/>
        </p:nvSpPr>
        <p:spPr>
          <a:xfrm>
            <a:off x="5749806" y="3703388"/>
            <a:ext cx="571504" cy="1928826"/>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vert="vert270" anchor="ctr"/>
          <a:lstStyle/>
          <a:p>
            <a:pPr algn="ctr">
              <a:defRPr/>
            </a:pPr>
            <a:r>
              <a:rPr lang="de-AT" dirty="0">
                <a:latin typeface="Trebuchet MS" pitchFamily="34" charset="0"/>
              </a:rPr>
              <a:t>Rückwärtiges Lerndesign</a:t>
            </a:r>
          </a:p>
        </p:txBody>
      </p:sp>
      <p:sp>
        <p:nvSpPr>
          <p:cNvPr id="10" name="Rechteck 9"/>
          <p:cNvSpPr/>
          <p:nvPr/>
        </p:nvSpPr>
        <p:spPr>
          <a:xfrm>
            <a:off x="6749938" y="3703388"/>
            <a:ext cx="571504" cy="1928826"/>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vert="vert270" anchor="ctr"/>
          <a:lstStyle/>
          <a:p>
            <a:pPr algn="ctr">
              <a:defRPr/>
            </a:pPr>
            <a:r>
              <a:rPr lang="de-AT" dirty="0">
                <a:latin typeface="Trebuchet MS" pitchFamily="34" charset="0"/>
              </a:rPr>
              <a:t>Flexible Differenzierung</a:t>
            </a:r>
          </a:p>
        </p:txBody>
      </p:sp>
      <p:sp>
        <p:nvSpPr>
          <p:cNvPr id="16" name="Rechteck 15"/>
          <p:cNvSpPr/>
          <p:nvPr/>
        </p:nvSpPr>
        <p:spPr>
          <a:xfrm>
            <a:off x="7750070" y="3703388"/>
            <a:ext cx="571504" cy="1928826"/>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vert="vert270" anchor="ctr"/>
          <a:lstStyle/>
          <a:p>
            <a:pPr algn="ctr">
              <a:defRPr/>
            </a:pPr>
            <a:r>
              <a:rPr lang="de-AT" dirty="0">
                <a:latin typeface="Trebuchet MS" pitchFamily="34" charset="0"/>
              </a:rPr>
              <a:t>Leistungs-</a:t>
            </a:r>
            <a:r>
              <a:rPr lang="de-AT" dirty="0" err="1">
                <a:latin typeface="Trebuchet MS" pitchFamily="34" charset="0"/>
              </a:rPr>
              <a:t>beurteilung</a:t>
            </a:r>
            <a:endParaRPr lang="de-AT" dirty="0">
              <a:latin typeface="Trebuchet MS" pitchFamily="34" charset="0"/>
            </a:endParaRPr>
          </a:p>
        </p:txBody>
      </p:sp>
      <p:sp>
        <p:nvSpPr>
          <p:cNvPr id="17" name="Rechteck 16"/>
          <p:cNvSpPr/>
          <p:nvPr/>
        </p:nvSpPr>
        <p:spPr>
          <a:xfrm>
            <a:off x="5249738" y="5632723"/>
            <a:ext cx="3533775" cy="500062"/>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Kompetenz</a:t>
            </a:r>
          </a:p>
        </p:txBody>
      </p:sp>
      <p:sp>
        <p:nvSpPr>
          <p:cNvPr id="18" name="Gleichschenkliges Dreieck 17"/>
          <p:cNvSpPr/>
          <p:nvPr/>
        </p:nvSpPr>
        <p:spPr>
          <a:xfrm>
            <a:off x="5106863" y="2060848"/>
            <a:ext cx="3857625" cy="1643062"/>
          </a:xfrm>
          <a:prstGeom prst="triangle">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lIns="36000" tIns="36000" rIns="36000" bIns="36000" anchorCtr="1"/>
          <a:lstStyle/>
          <a:p>
            <a:pPr algn="ctr">
              <a:defRPr/>
            </a:pPr>
            <a:r>
              <a:rPr lang="de-AT" dirty="0" err="1">
                <a:latin typeface="Trebuchet MS" pitchFamily="34" charset="0"/>
              </a:rPr>
              <a:t>Lernseitige</a:t>
            </a:r>
            <a:r>
              <a:rPr lang="de-AT" dirty="0">
                <a:latin typeface="Trebuchet MS" pitchFamily="34" charset="0"/>
              </a:rPr>
              <a:t> Orientierung</a:t>
            </a:r>
          </a:p>
        </p:txBody>
      </p:sp>
      <p:sp>
        <p:nvSpPr>
          <p:cNvPr id="19" name="Rechteck 18"/>
          <p:cNvSpPr/>
          <p:nvPr/>
        </p:nvSpPr>
        <p:spPr>
          <a:xfrm>
            <a:off x="5106863" y="6132785"/>
            <a:ext cx="3841750" cy="500063"/>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Differenz &amp; </a:t>
            </a:r>
            <a:r>
              <a:rPr lang="de-AT" dirty="0" err="1">
                <a:latin typeface="Trebuchet MS" pitchFamily="34" charset="0"/>
              </a:rPr>
              <a:t>Diversität</a:t>
            </a:r>
            <a:endParaRPr lang="de-AT" dirty="0">
              <a:latin typeface="Trebuchet MS" pitchFamily="34" charset="0"/>
            </a:endParaRPr>
          </a:p>
        </p:txBody>
      </p:sp>
    </p:spTree>
    <p:extLst>
      <p:ext uri="{BB962C8B-B14F-4D97-AF65-F5344CB8AC3E}">
        <p14:creationId xmlns:p14="http://schemas.microsoft.com/office/powerpoint/2010/main" val="223115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3" name="Picture 2" descr="https://encrypted-tbn1.gstatic.com/images?q=tbn:ANd9GcTT0YGPlaJSwMfSt3281ckanuKqExTz_dpGhc15vqa9CS0UTLw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83649"/>
            <a:ext cx="6120680" cy="438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359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Ein Blick </a:t>
            </a:r>
            <a:r>
              <a:rPr lang="de-AT" dirty="0" err="1" smtClean="0"/>
              <a:t>lernseits</a:t>
            </a:r>
            <a:r>
              <a:rPr lang="de-AT" dirty="0" smtClean="0"/>
              <a:t> des Geschehens</a:t>
            </a:r>
            <a:endParaRPr lang="de-AT" dirty="0"/>
          </a:p>
        </p:txBody>
      </p:sp>
      <p:sp>
        <p:nvSpPr>
          <p:cNvPr id="3" name="Inhaltsplatzhalter 2"/>
          <p:cNvSpPr>
            <a:spLocks noGrp="1"/>
          </p:cNvSpPr>
          <p:nvPr>
            <p:ph idx="1"/>
          </p:nvPr>
        </p:nvSpPr>
        <p:spPr>
          <a:xfrm>
            <a:off x="457200" y="1453680"/>
            <a:ext cx="6563072" cy="4672483"/>
          </a:xfrm>
        </p:spPr>
        <p:txBody>
          <a:bodyPr/>
          <a:lstStyle/>
          <a:p>
            <a:pPr marL="0" indent="0">
              <a:buNone/>
            </a:pPr>
            <a:r>
              <a:rPr lang="de-DE" sz="2400" dirty="0" smtClean="0"/>
              <a:t>„Mit </a:t>
            </a:r>
            <a:r>
              <a:rPr lang="de-DE" sz="2400" dirty="0"/>
              <a:t>dem Begriff </a:t>
            </a:r>
            <a:r>
              <a:rPr lang="de-DE" sz="2400" dirty="0" smtClean="0"/>
              <a:t>‚</a:t>
            </a:r>
            <a:r>
              <a:rPr lang="de-DE" sz="2400" dirty="0" err="1" smtClean="0"/>
              <a:t>lernseits</a:t>
            </a:r>
            <a:r>
              <a:rPr lang="de-DE" sz="2400" dirty="0" smtClean="0"/>
              <a:t>‘ </a:t>
            </a:r>
            <a:r>
              <a:rPr lang="de-DE" sz="2400" dirty="0"/>
              <a:t>(Schratz, 2009) setzen wir ein Zeichen, wenn wir den pädagogischen Umgang mit den gelebten Erfahrungen von Lernen zum Ausgangsunkt unseres Anliegens und Überlegungen machen, das den Kern allen unterrichtlichen Bemühens darstellt: Wie erleben die </a:t>
            </a:r>
            <a:r>
              <a:rPr lang="de-DE" sz="2400" dirty="0" err="1"/>
              <a:t>SchülerInnen</a:t>
            </a:r>
            <a:r>
              <a:rPr lang="de-DE" sz="2400" dirty="0"/>
              <a:t> ihre Schule in unterschiedlichen didaktischen Settings aus persönlicher Sicht? Welche Phänomene schulischen Lernens zeigen sich im Schulalltag? Was bedeutet dies für personale Bildungsprozesse? Diese Fragen charakterisieren lernseitige Blicke auf den </a:t>
            </a:r>
            <a:r>
              <a:rPr lang="de-DE" sz="2400" dirty="0" smtClean="0"/>
              <a:t>Unterricht.“</a:t>
            </a:r>
            <a:endParaRPr lang="de-AT" sz="2400" dirty="0"/>
          </a:p>
        </p:txBody>
      </p:sp>
      <p:pic>
        <p:nvPicPr>
          <p:cNvPr id="4" name="Picture 2" descr="http://www.weltbild.at/media/ab/2/040654268-lernen-als-bildende-erfahr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80962"/>
            <a:ext cx="1872207" cy="274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503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Lernseitige Orientierung ist </a:t>
            </a:r>
            <a:br>
              <a:rPr lang="de-AT" dirty="0" smtClean="0"/>
            </a:br>
            <a:r>
              <a:rPr lang="de-AT" dirty="0" smtClean="0"/>
              <a:t>kein NMS-Spezifikum</a:t>
            </a:r>
            <a:endParaRPr lang="de-AT" dirty="0"/>
          </a:p>
        </p:txBody>
      </p:sp>
      <p:sp>
        <p:nvSpPr>
          <p:cNvPr id="3" name="Inhaltsplatzhalter 2"/>
          <p:cNvSpPr>
            <a:spLocks noGrp="1"/>
          </p:cNvSpPr>
          <p:nvPr>
            <p:ph idx="1"/>
          </p:nvPr>
        </p:nvSpPr>
        <p:spPr/>
        <p:txBody>
          <a:bodyPr/>
          <a:lstStyle/>
          <a:p>
            <a:r>
              <a:rPr lang="de-AT" dirty="0"/>
              <a:t>OECD: </a:t>
            </a:r>
            <a:r>
              <a:rPr lang="de-AT" dirty="0" err="1"/>
              <a:t>What</a:t>
            </a:r>
            <a:r>
              <a:rPr lang="de-AT" dirty="0"/>
              <a:t> do </a:t>
            </a:r>
            <a:r>
              <a:rPr lang="de-AT" dirty="0" err="1"/>
              <a:t>the</a:t>
            </a:r>
            <a:r>
              <a:rPr lang="de-AT" dirty="0"/>
              <a:t> </a:t>
            </a:r>
            <a:r>
              <a:rPr lang="de-AT" dirty="0" err="1"/>
              <a:t>learners</a:t>
            </a:r>
            <a:r>
              <a:rPr lang="de-AT" dirty="0"/>
              <a:t> </a:t>
            </a:r>
            <a:r>
              <a:rPr lang="de-AT" dirty="0" err="1"/>
              <a:t>experience</a:t>
            </a:r>
            <a:r>
              <a:rPr lang="de-AT" dirty="0"/>
              <a:t> in </a:t>
            </a:r>
            <a:r>
              <a:rPr lang="de-AT" dirty="0" err="1"/>
              <a:t>the</a:t>
            </a:r>
            <a:r>
              <a:rPr lang="de-AT" dirty="0"/>
              <a:t> </a:t>
            </a:r>
            <a:r>
              <a:rPr lang="de-AT" dirty="0" err="1"/>
              <a:t>learning</a:t>
            </a:r>
            <a:r>
              <a:rPr lang="de-AT" dirty="0"/>
              <a:t> </a:t>
            </a:r>
            <a:r>
              <a:rPr lang="de-AT" dirty="0" err="1"/>
              <a:t>trajectory</a:t>
            </a:r>
            <a:r>
              <a:rPr lang="de-AT" dirty="0"/>
              <a:t> </a:t>
            </a:r>
            <a:r>
              <a:rPr lang="de-AT" dirty="0" err="1"/>
              <a:t>of</a:t>
            </a:r>
            <a:r>
              <a:rPr lang="de-AT" dirty="0"/>
              <a:t> </a:t>
            </a:r>
            <a:r>
              <a:rPr lang="de-AT" dirty="0" err="1"/>
              <a:t>this</a:t>
            </a:r>
            <a:r>
              <a:rPr lang="de-AT" dirty="0"/>
              <a:t> </a:t>
            </a:r>
            <a:r>
              <a:rPr lang="de-AT" dirty="0" err="1"/>
              <a:t>environment</a:t>
            </a:r>
            <a:r>
              <a:rPr lang="de-AT" dirty="0"/>
              <a:t>? </a:t>
            </a:r>
          </a:p>
          <a:p>
            <a:r>
              <a:rPr lang="de-AT" dirty="0" smtClean="0"/>
              <a:t>Hattie</a:t>
            </a:r>
            <a:r>
              <a:rPr lang="de-AT" dirty="0"/>
              <a:t>: </a:t>
            </a:r>
            <a:r>
              <a:rPr lang="de-AT" dirty="0" err="1"/>
              <a:t>How</a:t>
            </a:r>
            <a:r>
              <a:rPr lang="de-AT" dirty="0"/>
              <a:t> do </a:t>
            </a:r>
            <a:r>
              <a:rPr lang="de-AT" dirty="0" err="1"/>
              <a:t>we</a:t>
            </a:r>
            <a:r>
              <a:rPr lang="de-AT" dirty="0"/>
              <a:t> </a:t>
            </a:r>
            <a:r>
              <a:rPr lang="de-AT" dirty="0" err="1"/>
              <a:t>come</a:t>
            </a:r>
            <a:r>
              <a:rPr lang="de-AT" dirty="0"/>
              <a:t> </a:t>
            </a:r>
            <a:r>
              <a:rPr lang="de-AT" dirty="0" err="1"/>
              <a:t>up</a:t>
            </a:r>
            <a:r>
              <a:rPr lang="de-AT" dirty="0"/>
              <a:t> </a:t>
            </a:r>
            <a:r>
              <a:rPr lang="de-AT" dirty="0" err="1"/>
              <a:t>with</a:t>
            </a:r>
            <a:r>
              <a:rPr lang="de-AT" dirty="0"/>
              <a:t> </a:t>
            </a:r>
            <a:r>
              <a:rPr lang="de-AT" dirty="0" err="1"/>
              <a:t>ways</a:t>
            </a:r>
            <a:r>
              <a:rPr lang="de-AT" dirty="0"/>
              <a:t> </a:t>
            </a:r>
            <a:r>
              <a:rPr lang="de-AT" dirty="0" err="1"/>
              <a:t>for</a:t>
            </a:r>
            <a:r>
              <a:rPr lang="de-AT" dirty="0"/>
              <a:t> </a:t>
            </a:r>
            <a:r>
              <a:rPr lang="de-AT" dirty="0" err="1"/>
              <a:t>teachers</a:t>
            </a:r>
            <a:r>
              <a:rPr lang="de-AT" dirty="0"/>
              <a:t> </a:t>
            </a:r>
            <a:r>
              <a:rPr lang="de-AT" dirty="0" err="1"/>
              <a:t>to</a:t>
            </a:r>
            <a:r>
              <a:rPr lang="de-AT" dirty="0"/>
              <a:t> </a:t>
            </a:r>
            <a:r>
              <a:rPr lang="de-AT" dirty="0" err="1"/>
              <a:t>see</a:t>
            </a:r>
            <a:r>
              <a:rPr lang="de-AT" dirty="0"/>
              <a:t> </a:t>
            </a:r>
            <a:r>
              <a:rPr lang="de-AT" dirty="0" smtClean="0"/>
              <a:t>invisible </a:t>
            </a:r>
            <a:r>
              <a:rPr lang="de-AT" dirty="0" err="1" smtClean="0"/>
              <a:t>learning</a:t>
            </a:r>
            <a:r>
              <a:rPr lang="de-AT" dirty="0"/>
              <a:t>?</a:t>
            </a:r>
          </a:p>
          <a:p>
            <a:r>
              <a:rPr lang="de-AT" dirty="0" smtClean="0"/>
              <a:t>Winter: Was ist lerndienlich?</a:t>
            </a:r>
          </a:p>
          <a:p>
            <a:r>
              <a:rPr lang="de-AT" dirty="0" smtClean="0"/>
              <a:t>Schratz</a:t>
            </a:r>
            <a:r>
              <a:rPr lang="de-AT" dirty="0"/>
              <a:t>: Wie gelingt es, das, was </a:t>
            </a:r>
            <a:r>
              <a:rPr lang="de-AT" dirty="0" err="1"/>
              <a:t>lernseits</a:t>
            </a:r>
            <a:r>
              <a:rPr lang="de-AT" dirty="0"/>
              <a:t> des Geschehens passiert, in den Blick zu bekommen</a:t>
            </a:r>
            <a:r>
              <a:rPr lang="de-AT" dirty="0" smtClean="0"/>
              <a:t>?</a:t>
            </a:r>
          </a:p>
          <a:p>
            <a:endParaRPr lang="de-AT" dirty="0"/>
          </a:p>
        </p:txBody>
      </p:sp>
      <p:pic>
        <p:nvPicPr>
          <p:cNvPr id="1026" name="Picture 2" descr="https://encrypted-tbn3.gstatic.com/images?q=tbn:ANd9GcRdI0tJyXtB26H_qcPndlVclWB3a0Xd1FwMTdknwHFUq66LAooY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1" y="116632"/>
            <a:ext cx="1956073" cy="146285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dw-wp.com/wp-content/uploads/2011/03/Loud-Learning-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353" y="1988840"/>
            <a:ext cx="7272808" cy="429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94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1000"/>
                                        <p:tgtEl>
                                          <p:spTgt spid="3074"/>
                                        </p:tgtEl>
                                      </p:cBhvr>
                                    </p:animEffect>
                                    <p:anim calcmode="lin" valueType="num">
                                      <p:cBhvr>
                                        <p:cTn id="24" dur="1000" fill="hold"/>
                                        <p:tgtEl>
                                          <p:spTgt spid="3074"/>
                                        </p:tgtEl>
                                        <p:attrNameLst>
                                          <p:attrName>ppt_x</p:attrName>
                                        </p:attrNameLst>
                                      </p:cBhvr>
                                      <p:tavLst>
                                        <p:tav tm="0">
                                          <p:val>
                                            <p:strVal val="#ppt_x"/>
                                          </p:val>
                                        </p:tav>
                                        <p:tav tm="100000">
                                          <p:val>
                                            <p:strVal val="#ppt_x"/>
                                          </p:val>
                                        </p:tav>
                                      </p:tavLst>
                                    </p:anim>
                                    <p:anim calcmode="lin" valueType="num">
                                      <p:cBhvr>
                                        <p:cTn id="25"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Oder in Hatties Diktion…</a:t>
            </a:r>
            <a:endParaRPr lang="de-AT" dirty="0"/>
          </a:p>
        </p:txBody>
      </p:sp>
      <p:pic>
        <p:nvPicPr>
          <p:cNvPr id="3" name="Picture 2" descr="https://encrypted-tbn3.gstatic.com/images?q=tbn:ANd9GcRSQ0Is9-PHT3mzXXl3q3YHUs92Lxlp33g3J8cAyk639Oc6gyq8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28800"/>
            <a:ext cx="6883652"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03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439316" y="404664"/>
            <a:ext cx="2476500" cy="990600"/>
          </a:xfrm>
        </p:spPr>
        <p:txBody>
          <a:bodyPr/>
          <a:lstStyle/>
          <a:p>
            <a:r>
              <a:rPr lang="de-AT" dirty="0" smtClean="0"/>
              <a:t>Vignettenarbeit</a:t>
            </a:r>
          </a:p>
        </p:txBody>
      </p:sp>
      <p:sp>
        <p:nvSpPr>
          <p:cNvPr id="18435" name="Textplatzhalter 2"/>
          <p:cNvSpPr>
            <a:spLocks noGrp="1"/>
          </p:cNvSpPr>
          <p:nvPr>
            <p:ph type="body" idx="2"/>
          </p:nvPr>
        </p:nvSpPr>
        <p:spPr/>
        <p:txBody>
          <a:bodyPr>
            <a:normAutofit/>
          </a:bodyPr>
          <a:lstStyle/>
          <a:p>
            <a:pPr>
              <a:defRPr/>
            </a:pPr>
            <a:r>
              <a:rPr lang="de-AT" dirty="0" smtClean="0"/>
              <a:t>Lernen als…</a:t>
            </a:r>
          </a:p>
          <a:p>
            <a:pPr>
              <a:defRPr/>
            </a:pPr>
            <a:r>
              <a:rPr lang="de-AT" i="1" dirty="0" smtClean="0"/>
              <a:t>Fragen stellen</a:t>
            </a:r>
          </a:p>
          <a:p>
            <a:pPr>
              <a:defRPr/>
            </a:pPr>
            <a:r>
              <a:rPr lang="de-AT" i="1" dirty="0" smtClean="0"/>
              <a:t>Wiederholen</a:t>
            </a:r>
          </a:p>
          <a:p>
            <a:pPr>
              <a:defRPr/>
            </a:pPr>
            <a:r>
              <a:rPr lang="de-AT" i="1" dirty="0" smtClean="0"/>
              <a:t>Hinhören</a:t>
            </a:r>
          </a:p>
          <a:p>
            <a:pPr>
              <a:defRPr/>
            </a:pPr>
            <a:r>
              <a:rPr lang="de-AT" i="1" dirty="0" smtClean="0"/>
              <a:t>Üben</a:t>
            </a:r>
          </a:p>
          <a:p>
            <a:pPr>
              <a:defRPr/>
            </a:pPr>
            <a:r>
              <a:rPr lang="de-AT" i="1" dirty="0" smtClean="0"/>
              <a:t>Arbeitsblatt ausfüllen</a:t>
            </a:r>
          </a:p>
          <a:p>
            <a:pPr>
              <a:defRPr/>
            </a:pPr>
            <a:r>
              <a:rPr lang="de-AT" i="1" dirty="0" smtClean="0"/>
              <a:t>Reden</a:t>
            </a:r>
          </a:p>
          <a:p>
            <a:pPr>
              <a:defRPr/>
            </a:pPr>
            <a:r>
              <a:rPr lang="de-AT" i="1" dirty="0" smtClean="0"/>
              <a:t>Beteiligt sein</a:t>
            </a:r>
          </a:p>
          <a:p>
            <a:pPr>
              <a:defRPr/>
            </a:pPr>
            <a:r>
              <a:rPr lang="de-AT" i="1" dirty="0" smtClean="0"/>
              <a:t>…</a:t>
            </a:r>
          </a:p>
        </p:txBody>
      </p:sp>
      <p:sp>
        <p:nvSpPr>
          <p:cNvPr id="18436" name="Inhaltsplatzhalter 3"/>
          <p:cNvSpPr>
            <a:spLocks noGrp="1"/>
          </p:cNvSpPr>
          <p:nvPr>
            <p:ph sz="quarter" idx="1"/>
          </p:nvPr>
        </p:nvSpPr>
        <p:spPr/>
        <p:txBody>
          <a:bodyPr/>
          <a:lstStyle/>
          <a:p>
            <a:pPr marL="514350" indent="-514350">
              <a:buFont typeface="+mj-lt"/>
              <a:buAutoNum type="arabicPeriod"/>
              <a:defRPr/>
            </a:pPr>
            <a:r>
              <a:rPr lang="de-DE" dirty="0" smtClean="0"/>
              <a:t>Lesen </a:t>
            </a:r>
            <a:r>
              <a:rPr lang="de-DE" dirty="0"/>
              <a:t>Sie die Vignette und lassen sie auf Sie einwirken.</a:t>
            </a:r>
            <a:endParaRPr lang="de-AT" dirty="0"/>
          </a:p>
          <a:p>
            <a:pPr lvl="1">
              <a:defRPr/>
            </a:pPr>
            <a:r>
              <a:rPr lang="de-DE" dirty="0"/>
              <a:t>Was passiert hier?</a:t>
            </a:r>
            <a:endParaRPr lang="de-AT" dirty="0"/>
          </a:p>
          <a:p>
            <a:pPr lvl="1">
              <a:defRPr/>
            </a:pPr>
            <a:r>
              <a:rPr lang="de-DE" dirty="0"/>
              <a:t>Was </a:t>
            </a:r>
            <a:r>
              <a:rPr lang="de-DE" dirty="0" smtClean="0"/>
              <a:t>für eine Erfahrung zeigt </a:t>
            </a:r>
            <a:r>
              <a:rPr lang="de-DE" dirty="0"/>
              <a:t>sich in dieser Vignette? </a:t>
            </a:r>
            <a:r>
              <a:rPr lang="de-DE" dirty="0" smtClean="0"/>
              <a:t>Wie </a:t>
            </a:r>
            <a:r>
              <a:rPr lang="de-DE" dirty="0"/>
              <a:t>fühlt </a:t>
            </a:r>
            <a:r>
              <a:rPr lang="de-DE" dirty="0" smtClean="0"/>
              <a:t>sie sich an</a:t>
            </a:r>
            <a:r>
              <a:rPr lang="de-DE" dirty="0"/>
              <a:t>? </a:t>
            </a:r>
            <a:endParaRPr lang="de-AT" dirty="0"/>
          </a:p>
          <a:p>
            <a:pPr lvl="1">
              <a:defRPr/>
            </a:pPr>
            <a:r>
              <a:rPr lang="de-DE" dirty="0" smtClean="0"/>
              <a:t>Ist das nach meinen Begriffen Lernen?</a:t>
            </a:r>
            <a:endParaRPr lang="de-AT" dirty="0"/>
          </a:p>
          <a:p>
            <a:pPr>
              <a:buFont typeface="Wingdings 2" pitchFamily="18" charset="2"/>
              <a:buNone/>
            </a:pPr>
            <a:r>
              <a:rPr lang="de-AT" dirty="0" smtClean="0"/>
              <a:t>2. Analyse „Lernen als…“</a:t>
            </a:r>
          </a:p>
          <a:p>
            <a:pPr lvl="1"/>
            <a:r>
              <a:rPr lang="de-AT" dirty="0" smtClean="0"/>
              <a:t>Bleibt beim Kind: Wie zeigt sich Lernen in dieser Erfahrung? </a:t>
            </a:r>
          </a:p>
          <a:p>
            <a:pPr lvl="1"/>
            <a:r>
              <a:rPr lang="de-AT" dirty="0" smtClean="0"/>
              <a:t>Macht ein Brainstorming und ergänzt „Lernen als…“ mit so viel Verben wie möglich.</a:t>
            </a:r>
          </a:p>
          <a:p>
            <a:pPr>
              <a:buFont typeface="Wingdings 2" pitchFamily="18" charset="2"/>
              <a:buNone/>
            </a:pPr>
            <a:endParaRPr lang="de-AT" dirty="0" smtClean="0"/>
          </a:p>
          <a:p>
            <a:pPr>
              <a:buFont typeface="Wingdings 2" pitchFamily="18" charset="2"/>
              <a:buNone/>
            </a:pPr>
            <a:endParaRPr lang="de-AT" dirty="0" smtClean="0"/>
          </a:p>
          <a:p>
            <a:endParaRPr lang="de-AT" dirty="0" smtClean="0"/>
          </a:p>
        </p:txBody>
      </p:sp>
    </p:spTree>
    <p:extLst>
      <p:ext uri="{BB962C8B-B14F-4D97-AF65-F5344CB8AC3E}">
        <p14:creationId xmlns:p14="http://schemas.microsoft.com/office/powerpoint/2010/main" val="3325979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571500" y="228600"/>
            <a:ext cx="8001000" cy="758825"/>
          </a:xfrm>
        </p:spPr>
        <p:txBody>
          <a:bodyPr/>
          <a:lstStyle/>
          <a:p>
            <a:r>
              <a:rPr lang="de-AT" dirty="0" smtClean="0"/>
              <a:t>VIGNETTE</a:t>
            </a:r>
          </a:p>
        </p:txBody>
      </p:sp>
      <p:sp>
        <p:nvSpPr>
          <p:cNvPr id="16387" name="Textfeld 3"/>
          <p:cNvSpPr txBox="1">
            <a:spLocks noChangeArrowheads="1"/>
          </p:cNvSpPr>
          <p:nvPr/>
        </p:nvSpPr>
        <p:spPr bwMode="auto">
          <a:xfrm>
            <a:off x="323528" y="1500188"/>
            <a:ext cx="8640960" cy="5355312"/>
          </a:xfrm>
          <a:prstGeom prst="rect">
            <a:avLst/>
          </a:prstGeom>
          <a:solidFill>
            <a:schemeClr val="bg1"/>
          </a:solid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dirty="0">
                <a:latin typeface="Times New Roman" pitchFamily="18" charset="0"/>
                <a:cs typeface="Times New Roman" pitchFamily="18" charset="0"/>
              </a:rPr>
              <a:t>Türkan sitzt vor einem Arbeitsblatt zum Zahlenstrahl. „Ich such den Hunderter, davor und danach,“ antwortet Türkan auf die Frage, was sie denn  gerade mache. Gefragt wie es ihr dabei gehe, antwortet sie, „Schlecht, i </a:t>
            </a:r>
            <a:r>
              <a:rPr lang="de-DE" dirty="0" err="1">
                <a:latin typeface="Times New Roman" pitchFamily="18" charset="0"/>
                <a:cs typeface="Times New Roman" pitchFamily="18" charset="0"/>
              </a:rPr>
              <a:t>ka</a:t>
            </a:r>
            <a:r>
              <a:rPr lang="de-DE" dirty="0">
                <a:latin typeface="Times New Roman" pitchFamily="18" charset="0"/>
                <a:cs typeface="Times New Roman" pitchFamily="18" charset="0"/>
              </a:rPr>
              <a:t> des </a:t>
            </a:r>
            <a:r>
              <a:rPr lang="de-DE" dirty="0" err="1">
                <a:latin typeface="Times New Roman" pitchFamily="18" charset="0"/>
                <a:cs typeface="Times New Roman" pitchFamily="18" charset="0"/>
              </a:rPr>
              <a:t>net</a:t>
            </a:r>
            <a:r>
              <a:rPr lang="de-DE" dirty="0">
                <a:latin typeface="Times New Roman" pitchFamily="18" charset="0"/>
                <a:cs typeface="Times New Roman" pitchFamily="18" charset="0"/>
              </a:rPr>
              <a:t>!“ Sie beginnt zu arbeiten. Sie schaut nach links, unterhält sich mit Tülay. Sie stützt den Kopf auf ihrer linken Hand, Ellbogen auf dem Tisch gestützt. Sie sieht nach rechts, sie sieht nach links. Sie steht auf und stellt sich in die Reihe der Schülerinnen und Schüler, die am Pult darauf warten, ihre Arbeit von der Lehrperson abgezeichnet und erklärt zu bekommen. Während des Gesprächs mit der Lehrperson, stützt sie ihren Ellbogen auf das Pult, legt ihren Kopf in die Hand und schaut die Lehrperson an. Im Gespräch lacht sie mehrmals, ihr Gesicht erhellt sich. Sie strahlt. </a:t>
            </a:r>
            <a:endParaRPr lang="de-AT" dirty="0">
              <a:latin typeface="Times New Roman" pitchFamily="18" charset="0"/>
              <a:cs typeface="Times New Roman" pitchFamily="18" charset="0"/>
            </a:endParaRPr>
          </a:p>
          <a:p>
            <a:pPr eaLnBrk="1" hangingPunct="1"/>
            <a:r>
              <a:rPr lang="de-DE" dirty="0">
                <a:latin typeface="Times New Roman" pitchFamily="18" charset="0"/>
                <a:cs typeface="Times New Roman" pitchFamily="18" charset="0"/>
              </a:rPr>
              <a:t>Zurück an ihrem Platz arbeitet sie weiter. Sie schreibt. Sie radiert. Sie wischt die Krümel des Radiergummis vom Blatt. Sie berät sich mit Tülay. „Des </a:t>
            </a:r>
            <a:r>
              <a:rPr lang="de-DE" dirty="0" err="1">
                <a:latin typeface="Times New Roman" pitchFamily="18" charset="0"/>
                <a:cs typeface="Times New Roman" pitchFamily="18" charset="0"/>
              </a:rPr>
              <a:t>is</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scho</a:t>
            </a:r>
            <a:r>
              <a:rPr lang="de-DE" dirty="0">
                <a:latin typeface="Times New Roman" pitchFamily="18" charset="0"/>
                <a:cs typeface="Times New Roman" pitchFamily="18" charset="0"/>
              </a:rPr>
              <a:t> richtig!“, sagt diese. Tülay zeigt auf die Zeichnung an der Tafel, welche die zweite in der Klasse anwesende Lehrperson im Gespräch mit einem anderen Kind gemacht hat. „Pscht!“, macht die Lehrperson vom Pult aus. Die Mädchen verstummen. </a:t>
            </a:r>
            <a:endParaRPr lang="de-AT" dirty="0">
              <a:latin typeface="Times New Roman" pitchFamily="18" charset="0"/>
              <a:cs typeface="Times New Roman" pitchFamily="18" charset="0"/>
            </a:endParaRPr>
          </a:p>
          <a:p>
            <a:pPr eaLnBrk="1" hangingPunct="1"/>
            <a:r>
              <a:rPr lang="de-DE" dirty="0">
                <a:latin typeface="Times New Roman" pitchFamily="18" charset="0"/>
                <a:cs typeface="Times New Roman" pitchFamily="18" charset="0"/>
              </a:rPr>
              <a:t>„Eh, jetzt </a:t>
            </a:r>
            <a:r>
              <a:rPr lang="de-DE" dirty="0" err="1">
                <a:latin typeface="Times New Roman" pitchFamily="18" charset="0"/>
                <a:cs typeface="Times New Roman" pitchFamily="18" charset="0"/>
              </a:rPr>
              <a:t>han</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is</a:t>
            </a:r>
            <a:r>
              <a:rPr lang="de-DE" dirty="0">
                <a:latin typeface="Times New Roman" pitchFamily="18" charset="0"/>
                <a:cs typeface="Times New Roman" pitchFamily="18" charset="0"/>
              </a:rPr>
              <a:t> kapiert!“, sagt Tülay. „Pscht!“, wieder die Lehrperson. Die Mädchen verstummen. </a:t>
            </a:r>
            <a:endParaRPr lang="de-AT" dirty="0">
              <a:latin typeface="Times New Roman" pitchFamily="18" charset="0"/>
              <a:cs typeface="Times New Roman" pitchFamily="18" charset="0"/>
            </a:endParaRPr>
          </a:p>
          <a:p>
            <a:pPr eaLnBrk="1" hangingPunct="1"/>
            <a:r>
              <a:rPr lang="de-DE" dirty="0">
                <a:latin typeface="Times New Roman" pitchFamily="18" charset="0"/>
                <a:cs typeface="Times New Roman" pitchFamily="18" charset="0"/>
              </a:rPr>
              <a:t>Türkan schaut auf das Blatt. Sie radiert. Sie wischt die Krümel des Radiergummis vom Tisch.</a:t>
            </a:r>
            <a:endParaRPr lang="de-AT" dirty="0">
              <a:latin typeface="Times New Roman" pitchFamily="18" charset="0"/>
              <a:cs typeface="Times New Roman" pitchFamily="18" charset="0"/>
            </a:endParaRPr>
          </a:p>
          <a:p>
            <a:pPr eaLnBrk="1" hangingPunct="1"/>
            <a:endParaRPr lang="de-AT" dirty="0">
              <a:latin typeface="Times New Roman" pitchFamily="18" charset="0"/>
              <a:cs typeface="Times New Roman" pitchFamily="18" charset="0"/>
            </a:endParaRPr>
          </a:p>
        </p:txBody>
      </p:sp>
    </p:spTree>
    <p:extLst>
      <p:ext uri="{BB962C8B-B14F-4D97-AF65-F5344CB8AC3E}">
        <p14:creationId xmlns:p14="http://schemas.microsoft.com/office/powerpoint/2010/main" val="3918906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Was ist neu in der NMS?</a:t>
            </a:r>
            <a:endParaRPr lang="de-AT" dirty="0"/>
          </a:p>
        </p:txBody>
      </p:sp>
      <p:sp>
        <p:nvSpPr>
          <p:cNvPr id="3" name="Inhaltsplatzhalter 2"/>
          <p:cNvSpPr>
            <a:spLocks noGrp="1"/>
          </p:cNvSpPr>
          <p:nvPr>
            <p:ph idx="1"/>
          </p:nvPr>
        </p:nvSpPr>
        <p:spPr>
          <a:xfrm>
            <a:off x="3575050" y="1595933"/>
            <a:ext cx="5111750" cy="4713387"/>
          </a:xfrm>
        </p:spPr>
        <p:txBody>
          <a:bodyPr/>
          <a:lstStyle/>
          <a:p>
            <a:r>
              <a:rPr lang="de-AT" sz="2000" dirty="0" smtClean="0"/>
              <a:t>Heterogene </a:t>
            </a:r>
            <a:r>
              <a:rPr lang="de-AT" sz="2000" dirty="0"/>
              <a:t>Klassengemeinschaften</a:t>
            </a:r>
          </a:p>
          <a:p>
            <a:r>
              <a:rPr lang="de-AT" sz="2000" dirty="0"/>
              <a:t>Team-Teaching</a:t>
            </a:r>
          </a:p>
          <a:p>
            <a:r>
              <a:rPr lang="de-AT" sz="2000" dirty="0" smtClean="0"/>
              <a:t>Kind-Eltern-</a:t>
            </a:r>
            <a:r>
              <a:rPr lang="de-AT" sz="2000" dirty="0" err="1" smtClean="0"/>
              <a:t>LehrerIn</a:t>
            </a:r>
            <a:r>
              <a:rPr lang="de-AT" sz="2000" dirty="0" smtClean="0"/>
              <a:t>-Gespräche (KEL)</a:t>
            </a:r>
            <a:endParaRPr lang="de-AT" sz="2000" dirty="0"/>
          </a:p>
          <a:p>
            <a:r>
              <a:rPr lang="de-AT" sz="2000" dirty="0" smtClean="0"/>
              <a:t>Zeugnis: Ergänzende </a:t>
            </a:r>
            <a:r>
              <a:rPr lang="de-AT" sz="2000" dirty="0"/>
              <a:t>differenzierende </a:t>
            </a:r>
            <a:r>
              <a:rPr lang="de-AT" sz="2000" dirty="0" smtClean="0"/>
              <a:t>Leistungsbeschreibung (EDL) als Beilage</a:t>
            </a:r>
            <a:endParaRPr lang="de-AT" sz="2000" dirty="0"/>
          </a:p>
          <a:p>
            <a:r>
              <a:rPr lang="de-AT" sz="2000" dirty="0" smtClean="0"/>
              <a:t>Notenskala: „Vertieft“/“grundlegend“ </a:t>
            </a:r>
            <a:r>
              <a:rPr lang="de-AT" sz="2000" dirty="0"/>
              <a:t>bei der Leistungsbeurteilung </a:t>
            </a:r>
            <a:r>
              <a:rPr lang="de-AT" sz="2000" dirty="0" smtClean="0"/>
              <a:t>in den 7</a:t>
            </a:r>
            <a:r>
              <a:rPr lang="de-AT" sz="2000" dirty="0"/>
              <a:t>.-8. </a:t>
            </a:r>
            <a:r>
              <a:rPr lang="de-AT" sz="2000" dirty="0" smtClean="0"/>
              <a:t>Schulstufen</a:t>
            </a:r>
          </a:p>
          <a:p>
            <a:r>
              <a:rPr lang="de-AT" sz="2000" dirty="0" smtClean="0"/>
              <a:t>eLearning / </a:t>
            </a:r>
            <a:r>
              <a:rPr lang="de-AT" sz="2000" dirty="0" err="1" smtClean="0"/>
              <a:t>digiKomp</a:t>
            </a:r>
            <a:endParaRPr lang="de-AT" sz="2000" dirty="0" smtClean="0"/>
          </a:p>
          <a:p>
            <a:r>
              <a:rPr lang="de-AT" sz="2000" dirty="0" err="1" smtClean="0"/>
              <a:t>Teacher</a:t>
            </a:r>
            <a:r>
              <a:rPr lang="de-AT" sz="2000" dirty="0" smtClean="0"/>
              <a:t> </a:t>
            </a:r>
            <a:r>
              <a:rPr lang="de-AT" sz="2000" dirty="0" err="1" smtClean="0"/>
              <a:t>Leadership</a:t>
            </a:r>
            <a:r>
              <a:rPr lang="de-AT" sz="2000" dirty="0" smtClean="0"/>
              <a:t> (Lerndesigner/innen, Gender-Beauftragte, usw.)</a:t>
            </a:r>
          </a:p>
          <a:p>
            <a:r>
              <a:rPr lang="de-AT" sz="2000" dirty="0" smtClean="0"/>
              <a:t>Stundentafel</a:t>
            </a:r>
            <a:endParaRPr lang="de-AT" sz="2000" dirty="0"/>
          </a:p>
          <a:p>
            <a:endParaRPr lang="de-AT" sz="2000" dirty="0"/>
          </a:p>
          <a:p>
            <a:endParaRPr lang="de-AT" sz="2000" dirty="0"/>
          </a:p>
        </p:txBody>
      </p:sp>
      <p:sp>
        <p:nvSpPr>
          <p:cNvPr id="4" name="Textplatzhalter 3"/>
          <p:cNvSpPr>
            <a:spLocks noGrp="1"/>
          </p:cNvSpPr>
          <p:nvPr>
            <p:ph type="body" sz="half" idx="2"/>
          </p:nvPr>
        </p:nvSpPr>
        <p:spPr/>
        <p:txBody>
          <a:bodyPr/>
          <a:lstStyle/>
          <a:p>
            <a:endParaRPr lang="de-A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06" y="1514475"/>
            <a:ext cx="26955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513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tel 1"/>
          <p:cNvSpPr>
            <a:spLocks noGrp="1"/>
          </p:cNvSpPr>
          <p:nvPr>
            <p:ph type="title"/>
          </p:nvPr>
        </p:nvSpPr>
        <p:spPr>
          <a:xfrm>
            <a:off x="434737" y="404664"/>
            <a:ext cx="7643812" cy="758825"/>
          </a:xfrm>
        </p:spPr>
        <p:txBody>
          <a:bodyPr/>
          <a:lstStyle/>
          <a:p>
            <a:r>
              <a:rPr lang="de-AT" dirty="0" smtClean="0"/>
              <a:t>Ich und meine Klasse: Wunschbild</a:t>
            </a:r>
          </a:p>
        </p:txBody>
      </p:sp>
      <p:grpSp>
        <p:nvGrpSpPr>
          <p:cNvPr id="2" name="Gruppieren 1"/>
          <p:cNvGrpSpPr/>
          <p:nvPr/>
        </p:nvGrpSpPr>
        <p:grpSpPr>
          <a:xfrm>
            <a:off x="428625" y="1571625"/>
            <a:ext cx="8008938" cy="4481513"/>
            <a:chOff x="428625" y="1571625"/>
            <a:chExt cx="8008938" cy="4481513"/>
          </a:xfrm>
        </p:grpSpPr>
        <p:pic>
          <p:nvPicPr>
            <p:cNvPr id="18435" name="Picture 5"/>
            <p:cNvPicPr>
              <a:picLocks noChangeAspect="1" noChangeArrowheads="1"/>
            </p:cNvPicPr>
            <p:nvPr/>
          </p:nvPicPr>
          <p:blipFill>
            <a:blip r:embed="rId2" cstate="print"/>
            <a:srcRect/>
            <a:stretch>
              <a:fillRect/>
            </a:stretch>
          </p:blipFill>
          <p:spPr bwMode="auto">
            <a:xfrm>
              <a:off x="457200" y="1571625"/>
              <a:ext cx="900113" cy="1409700"/>
            </a:xfrm>
            <a:prstGeom prst="rect">
              <a:avLst/>
            </a:prstGeom>
            <a:noFill/>
            <a:ln w="9525">
              <a:noFill/>
              <a:miter lim="800000"/>
              <a:headEnd/>
              <a:tailEnd/>
            </a:ln>
          </p:spPr>
        </p:pic>
        <p:pic>
          <p:nvPicPr>
            <p:cNvPr id="18436" name="Picture 5"/>
            <p:cNvPicPr>
              <a:picLocks noChangeAspect="1" noChangeArrowheads="1"/>
            </p:cNvPicPr>
            <p:nvPr/>
          </p:nvPicPr>
          <p:blipFill>
            <a:blip r:embed="rId2" cstate="print"/>
            <a:srcRect/>
            <a:stretch>
              <a:fillRect/>
            </a:stretch>
          </p:blipFill>
          <p:spPr bwMode="auto">
            <a:xfrm>
              <a:off x="1635125" y="1571625"/>
              <a:ext cx="900113" cy="1409700"/>
            </a:xfrm>
            <a:prstGeom prst="rect">
              <a:avLst/>
            </a:prstGeom>
            <a:noFill/>
            <a:ln w="9525">
              <a:noFill/>
              <a:miter lim="800000"/>
              <a:headEnd/>
              <a:tailEnd/>
            </a:ln>
          </p:spPr>
        </p:pic>
        <p:pic>
          <p:nvPicPr>
            <p:cNvPr id="18437" name="Picture 5"/>
            <p:cNvPicPr>
              <a:picLocks noChangeAspect="1" noChangeArrowheads="1"/>
            </p:cNvPicPr>
            <p:nvPr/>
          </p:nvPicPr>
          <p:blipFill>
            <a:blip r:embed="rId2" cstate="print"/>
            <a:srcRect/>
            <a:stretch>
              <a:fillRect/>
            </a:stretch>
          </p:blipFill>
          <p:spPr bwMode="auto">
            <a:xfrm>
              <a:off x="2814638" y="1571625"/>
              <a:ext cx="900112" cy="1409700"/>
            </a:xfrm>
            <a:prstGeom prst="rect">
              <a:avLst/>
            </a:prstGeom>
            <a:noFill/>
            <a:ln w="9525">
              <a:noFill/>
              <a:miter lim="800000"/>
              <a:headEnd/>
              <a:tailEnd/>
            </a:ln>
          </p:spPr>
        </p:pic>
        <p:pic>
          <p:nvPicPr>
            <p:cNvPr id="18438" name="Picture 5"/>
            <p:cNvPicPr>
              <a:picLocks noChangeAspect="1" noChangeArrowheads="1"/>
            </p:cNvPicPr>
            <p:nvPr/>
          </p:nvPicPr>
          <p:blipFill>
            <a:blip r:embed="rId2" cstate="print"/>
            <a:srcRect/>
            <a:stretch>
              <a:fillRect/>
            </a:stretch>
          </p:blipFill>
          <p:spPr bwMode="auto">
            <a:xfrm>
              <a:off x="3992563" y="1571625"/>
              <a:ext cx="901700" cy="1409700"/>
            </a:xfrm>
            <a:prstGeom prst="rect">
              <a:avLst/>
            </a:prstGeom>
            <a:noFill/>
            <a:ln w="9525">
              <a:noFill/>
              <a:miter lim="800000"/>
              <a:headEnd/>
              <a:tailEnd/>
            </a:ln>
          </p:spPr>
        </p:pic>
        <p:pic>
          <p:nvPicPr>
            <p:cNvPr id="18439" name="Picture 5"/>
            <p:cNvPicPr>
              <a:picLocks noChangeAspect="1" noChangeArrowheads="1"/>
            </p:cNvPicPr>
            <p:nvPr/>
          </p:nvPicPr>
          <p:blipFill>
            <a:blip r:embed="rId2" cstate="print"/>
            <a:srcRect/>
            <a:stretch>
              <a:fillRect/>
            </a:stretch>
          </p:blipFill>
          <p:spPr bwMode="auto">
            <a:xfrm>
              <a:off x="5172075" y="1571625"/>
              <a:ext cx="900113" cy="1409700"/>
            </a:xfrm>
            <a:prstGeom prst="rect">
              <a:avLst/>
            </a:prstGeom>
            <a:noFill/>
            <a:ln w="9525">
              <a:noFill/>
              <a:miter lim="800000"/>
              <a:headEnd/>
              <a:tailEnd/>
            </a:ln>
          </p:spPr>
        </p:pic>
        <p:pic>
          <p:nvPicPr>
            <p:cNvPr id="18440" name="Picture 5"/>
            <p:cNvPicPr>
              <a:picLocks noChangeAspect="1" noChangeArrowheads="1"/>
            </p:cNvPicPr>
            <p:nvPr/>
          </p:nvPicPr>
          <p:blipFill>
            <a:blip r:embed="rId2" cstate="print"/>
            <a:srcRect/>
            <a:stretch>
              <a:fillRect/>
            </a:stretch>
          </p:blipFill>
          <p:spPr bwMode="auto">
            <a:xfrm>
              <a:off x="6350000" y="1571625"/>
              <a:ext cx="901700" cy="1409700"/>
            </a:xfrm>
            <a:prstGeom prst="rect">
              <a:avLst/>
            </a:prstGeom>
            <a:noFill/>
            <a:ln w="9525">
              <a:noFill/>
              <a:miter lim="800000"/>
              <a:headEnd/>
              <a:tailEnd/>
            </a:ln>
          </p:spPr>
        </p:pic>
        <p:pic>
          <p:nvPicPr>
            <p:cNvPr id="18441" name="Picture 5"/>
            <p:cNvPicPr>
              <a:picLocks noChangeAspect="1" noChangeArrowheads="1"/>
            </p:cNvPicPr>
            <p:nvPr/>
          </p:nvPicPr>
          <p:blipFill>
            <a:blip r:embed="rId2" cstate="print"/>
            <a:srcRect/>
            <a:stretch>
              <a:fillRect/>
            </a:stretch>
          </p:blipFill>
          <p:spPr bwMode="auto">
            <a:xfrm>
              <a:off x="7529513" y="1571625"/>
              <a:ext cx="900112" cy="1409700"/>
            </a:xfrm>
            <a:prstGeom prst="rect">
              <a:avLst/>
            </a:prstGeom>
            <a:noFill/>
            <a:ln w="9525">
              <a:noFill/>
              <a:miter lim="800000"/>
              <a:headEnd/>
              <a:tailEnd/>
            </a:ln>
          </p:spPr>
        </p:pic>
        <p:pic>
          <p:nvPicPr>
            <p:cNvPr id="18442" name="Picture 5"/>
            <p:cNvPicPr>
              <a:picLocks noChangeAspect="1" noChangeArrowheads="1"/>
            </p:cNvPicPr>
            <p:nvPr/>
          </p:nvPicPr>
          <p:blipFill>
            <a:blip r:embed="rId2" cstate="print"/>
            <a:srcRect/>
            <a:stretch>
              <a:fillRect/>
            </a:stretch>
          </p:blipFill>
          <p:spPr bwMode="auto">
            <a:xfrm>
              <a:off x="428625" y="3162300"/>
              <a:ext cx="900113" cy="1409700"/>
            </a:xfrm>
            <a:prstGeom prst="rect">
              <a:avLst/>
            </a:prstGeom>
            <a:noFill/>
            <a:ln w="9525">
              <a:noFill/>
              <a:miter lim="800000"/>
              <a:headEnd/>
              <a:tailEnd/>
            </a:ln>
          </p:spPr>
        </p:pic>
        <p:pic>
          <p:nvPicPr>
            <p:cNvPr id="18443" name="Picture 5"/>
            <p:cNvPicPr>
              <a:picLocks noChangeAspect="1" noChangeArrowheads="1"/>
            </p:cNvPicPr>
            <p:nvPr/>
          </p:nvPicPr>
          <p:blipFill>
            <a:blip r:embed="rId2" cstate="print"/>
            <a:srcRect/>
            <a:stretch>
              <a:fillRect/>
            </a:stretch>
          </p:blipFill>
          <p:spPr bwMode="auto">
            <a:xfrm>
              <a:off x="1606550" y="3162300"/>
              <a:ext cx="901700" cy="1409700"/>
            </a:xfrm>
            <a:prstGeom prst="rect">
              <a:avLst/>
            </a:prstGeom>
            <a:noFill/>
            <a:ln w="9525">
              <a:noFill/>
              <a:miter lim="800000"/>
              <a:headEnd/>
              <a:tailEnd/>
            </a:ln>
          </p:spPr>
        </p:pic>
        <p:pic>
          <p:nvPicPr>
            <p:cNvPr id="18444" name="Picture 5"/>
            <p:cNvPicPr>
              <a:picLocks noChangeAspect="1" noChangeArrowheads="1"/>
            </p:cNvPicPr>
            <p:nvPr/>
          </p:nvPicPr>
          <p:blipFill>
            <a:blip r:embed="rId2" cstate="print"/>
            <a:srcRect/>
            <a:stretch>
              <a:fillRect/>
            </a:stretch>
          </p:blipFill>
          <p:spPr bwMode="auto">
            <a:xfrm>
              <a:off x="2786063" y="3162300"/>
              <a:ext cx="900112" cy="1409700"/>
            </a:xfrm>
            <a:prstGeom prst="rect">
              <a:avLst/>
            </a:prstGeom>
            <a:noFill/>
            <a:ln w="9525">
              <a:noFill/>
              <a:miter lim="800000"/>
              <a:headEnd/>
              <a:tailEnd/>
            </a:ln>
          </p:spPr>
        </p:pic>
        <p:pic>
          <p:nvPicPr>
            <p:cNvPr id="18445" name="Picture 5"/>
            <p:cNvPicPr>
              <a:picLocks noChangeAspect="1" noChangeArrowheads="1"/>
            </p:cNvPicPr>
            <p:nvPr/>
          </p:nvPicPr>
          <p:blipFill>
            <a:blip r:embed="rId2" cstate="print"/>
            <a:srcRect/>
            <a:stretch>
              <a:fillRect/>
            </a:stretch>
          </p:blipFill>
          <p:spPr bwMode="auto">
            <a:xfrm>
              <a:off x="3963988" y="3162300"/>
              <a:ext cx="901700" cy="1409700"/>
            </a:xfrm>
            <a:prstGeom prst="rect">
              <a:avLst/>
            </a:prstGeom>
            <a:noFill/>
            <a:ln w="9525">
              <a:noFill/>
              <a:miter lim="800000"/>
              <a:headEnd/>
              <a:tailEnd/>
            </a:ln>
          </p:spPr>
        </p:pic>
        <p:pic>
          <p:nvPicPr>
            <p:cNvPr id="18446" name="Picture 5"/>
            <p:cNvPicPr>
              <a:picLocks noChangeAspect="1" noChangeArrowheads="1"/>
            </p:cNvPicPr>
            <p:nvPr/>
          </p:nvPicPr>
          <p:blipFill>
            <a:blip r:embed="rId2" cstate="print"/>
            <a:srcRect/>
            <a:stretch>
              <a:fillRect/>
            </a:stretch>
          </p:blipFill>
          <p:spPr bwMode="auto">
            <a:xfrm>
              <a:off x="5143500" y="3162300"/>
              <a:ext cx="900113" cy="1409700"/>
            </a:xfrm>
            <a:prstGeom prst="rect">
              <a:avLst/>
            </a:prstGeom>
            <a:noFill/>
            <a:ln w="9525">
              <a:noFill/>
              <a:miter lim="800000"/>
              <a:headEnd/>
              <a:tailEnd/>
            </a:ln>
          </p:spPr>
        </p:pic>
        <p:pic>
          <p:nvPicPr>
            <p:cNvPr id="18447" name="Picture 5"/>
            <p:cNvPicPr>
              <a:picLocks noChangeAspect="1" noChangeArrowheads="1"/>
            </p:cNvPicPr>
            <p:nvPr/>
          </p:nvPicPr>
          <p:blipFill>
            <a:blip r:embed="rId2" cstate="print"/>
            <a:srcRect/>
            <a:stretch>
              <a:fillRect/>
            </a:stretch>
          </p:blipFill>
          <p:spPr bwMode="auto">
            <a:xfrm>
              <a:off x="6323013" y="3162300"/>
              <a:ext cx="900112" cy="1409700"/>
            </a:xfrm>
            <a:prstGeom prst="rect">
              <a:avLst/>
            </a:prstGeom>
            <a:noFill/>
            <a:ln w="9525">
              <a:noFill/>
              <a:miter lim="800000"/>
              <a:headEnd/>
              <a:tailEnd/>
            </a:ln>
          </p:spPr>
        </p:pic>
        <p:pic>
          <p:nvPicPr>
            <p:cNvPr id="18448" name="Picture 5"/>
            <p:cNvPicPr>
              <a:picLocks noChangeAspect="1" noChangeArrowheads="1"/>
            </p:cNvPicPr>
            <p:nvPr/>
          </p:nvPicPr>
          <p:blipFill>
            <a:blip r:embed="rId2" cstate="print"/>
            <a:srcRect/>
            <a:stretch>
              <a:fillRect/>
            </a:stretch>
          </p:blipFill>
          <p:spPr bwMode="auto">
            <a:xfrm>
              <a:off x="7500938" y="3162300"/>
              <a:ext cx="900112" cy="1409700"/>
            </a:xfrm>
            <a:prstGeom prst="rect">
              <a:avLst/>
            </a:prstGeom>
            <a:noFill/>
            <a:ln w="9525">
              <a:noFill/>
              <a:miter lim="800000"/>
              <a:headEnd/>
              <a:tailEnd/>
            </a:ln>
          </p:spPr>
        </p:pic>
        <p:pic>
          <p:nvPicPr>
            <p:cNvPr id="18449" name="Picture 5"/>
            <p:cNvPicPr>
              <a:picLocks noChangeAspect="1" noChangeArrowheads="1"/>
            </p:cNvPicPr>
            <p:nvPr/>
          </p:nvPicPr>
          <p:blipFill>
            <a:blip r:embed="rId2" cstate="print"/>
            <a:srcRect/>
            <a:stretch>
              <a:fillRect/>
            </a:stretch>
          </p:blipFill>
          <p:spPr bwMode="auto">
            <a:xfrm>
              <a:off x="463550" y="4643438"/>
              <a:ext cx="901700" cy="1409700"/>
            </a:xfrm>
            <a:prstGeom prst="rect">
              <a:avLst/>
            </a:prstGeom>
            <a:noFill/>
            <a:ln w="9525">
              <a:noFill/>
              <a:miter lim="800000"/>
              <a:headEnd/>
              <a:tailEnd/>
            </a:ln>
          </p:spPr>
        </p:pic>
        <p:pic>
          <p:nvPicPr>
            <p:cNvPr id="18450" name="Picture 5"/>
            <p:cNvPicPr>
              <a:picLocks noChangeAspect="1" noChangeArrowheads="1"/>
            </p:cNvPicPr>
            <p:nvPr/>
          </p:nvPicPr>
          <p:blipFill>
            <a:blip r:embed="rId2" cstate="print"/>
            <a:srcRect/>
            <a:stretch>
              <a:fillRect/>
            </a:stretch>
          </p:blipFill>
          <p:spPr bwMode="auto">
            <a:xfrm>
              <a:off x="1643063" y="4643438"/>
              <a:ext cx="900112" cy="1409700"/>
            </a:xfrm>
            <a:prstGeom prst="rect">
              <a:avLst/>
            </a:prstGeom>
            <a:noFill/>
            <a:ln w="9525">
              <a:noFill/>
              <a:miter lim="800000"/>
              <a:headEnd/>
              <a:tailEnd/>
            </a:ln>
          </p:spPr>
        </p:pic>
        <p:pic>
          <p:nvPicPr>
            <p:cNvPr id="18451" name="Picture 5"/>
            <p:cNvPicPr>
              <a:picLocks noChangeAspect="1" noChangeArrowheads="1"/>
            </p:cNvPicPr>
            <p:nvPr/>
          </p:nvPicPr>
          <p:blipFill>
            <a:blip r:embed="rId2" cstate="print"/>
            <a:srcRect/>
            <a:stretch>
              <a:fillRect/>
            </a:stretch>
          </p:blipFill>
          <p:spPr bwMode="auto">
            <a:xfrm>
              <a:off x="2820988" y="4643438"/>
              <a:ext cx="901700" cy="1409700"/>
            </a:xfrm>
            <a:prstGeom prst="rect">
              <a:avLst/>
            </a:prstGeom>
            <a:noFill/>
            <a:ln w="9525">
              <a:noFill/>
              <a:miter lim="800000"/>
              <a:headEnd/>
              <a:tailEnd/>
            </a:ln>
          </p:spPr>
        </p:pic>
        <p:pic>
          <p:nvPicPr>
            <p:cNvPr id="18452" name="Picture 5"/>
            <p:cNvPicPr>
              <a:picLocks noChangeAspect="1" noChangeArrowheads="1"/>
            </p:cNvPicPr>
            <p:nvPr/>
          </p:nvPicPr>
          <p:blipFill>
            <a:blip r:embed="rId2" cstate="print"/>
            <a:srcRect/>
            <a:stretch>
              <a:fillRect/>
            </a:stretch>
          </p:blipFill>
          <p:spPr bwMode="auto">
            <a:xfrm>
              <a:off x="4000500" y="4643438"/>
              <a:ext cx="900113" cy="1409700"/>
            </a:xfrm>
            <a:prstGeom prst="rect">
              <a:avLst/>
            </a:prstGeom>
            <a:noFill/>
            <a:ln w="9525">
              <a:noFill/>
              <a:miter lim="800000"/>
              <a:headEnd/>
              <a:tailEnd/>
            </a:ln>
          </p:spPr>
        </p:pic>
        <p:pic>
          <p:nvPicPr>
            <p:cNvPr id="18453" name="Picture 5"/>
            <p:cNvPicPr>
              <a:picLocks noChangeAspect="1" noChangeArrowheads="1"/>
            </p:cNvPicPr>
            <p:nvPr/>
          </p:nvPicPr>
          <p:blipFill>
            <a:blip r:embed="rId2" cstate="print"/>
            <a:srcRect/>
            <a:stretch>
              <a:fillRect/>
            </a:stretch>
          </p:blipFill>
          <p:spPr bwMode="auto">
            <a:xfrm>
              <a:off x="5180013" y="4643438"/>
              <a:ext cx="900112" cy="1409700"/>
            </a:xfrm>
            <a:prstGeom prst="rect">
              <a:avLst/>
            </a:prstGeom>
            <a:noFill/>
            <a:ln w="9525">
              <a:noFill/>
              <a:miter lim="800000"/>
              <a:headEnd/>
              <a:tailEnd/>
            </a:ln>
          </p:spPr>
        </p:pic>
        <p:pic>
          <p:nvPicPr>
            <p:cNvPr id="18454" name="Picture 5"/>
            <p:cNvPicPr>
              <a:picLocks noChangeAspect="1" noChangeArrowheads="1"/>
            </p:cNvPicPr>
            <p:nvPr/>
          </p:nvPicPr>
          <p:blipFill>
            <a:blip r:embed="rId2" cstate="print"/>
            <a:srcRect/>
            <a:stretch>
              <a:fillRect/>
            </a:stretch>
          </p:blipFill>
          <p:spPr bwMode="auto">
            <a:xfrm>
              <a:off x="6357938" y="4643438"/>
              <a:ext cx="900112" cy="1409700"/>
            </a:xfrm>
            <a:prstGeom prst="rect">
              <a:avLst/>
            </a:prstGeom>
            <a:noFill/>
            <a:ln w="9525">
              <a:noFill/>
              <a:miter lim="800000"/>
              <a:headEnd/>
              <a:tailEnd/>
            </a:ln>
          </p:spPr>
        </p:pic>
        <p:pic>
          <p:nvPicPr>
            <p:cNvPr id="18455" name="Picture 5"/>
            <p:cNvPicPr>
              <a:picLocks noChangeAspect="1" noChangeArrowheads="1"/>
            </p:cNvPicPr>
            <p:nvPr/>
          </p:nvPicPr>
          <p:blipFill>
            <a:blip r:embed="rId2" cstate="print"/>
            <a:srcRect/>
            <a:stretch>
              <a:fillRect/>
            </a:stretch>
          </p:blipFill>
          <p:spPr bwMode="auto">
            <a:xfrm>
              <a:off x="7537450" y="4643438"/>
              <a:ext cx="900113" cy="1409700"/>
            </a:xfrm>
            <a:prstGeom prst="rect">
              <a:avLst/>
            </a:prstGeom>
            <a:noFill/>
            <a:ln w="9525">
              <a:noFill/>
              <a:miter lim="800000"/>
              <a:headEnd/>
              <a:tailEnd/>
            </a:ln>
          </p:spPr>
        </p:pic>
      </p:grpSp>
    </p:spTree>
    <p:extLst>
      <p:ext uri="{BB962C8B-B14F-4D97-AF65-F5344CB8AC3E}">
        <p14:creationId xmlns:p14="http://schemas.microsoft.com/office/powerpoint/2010/main" val="418085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17"/>
          <p:cNvPicPr>
            <a:picLocks noChangeAspect="1" noChangeArrowheads="1"/>
          </p:cNvPicPr>
          <p:nvPr/>
        </p:nvPicPr>
        <p:blipFill>
          <a:blip r:embed="rId2" cstate="print"/>
          <a:srcRect t="2176" r="3699"/>
          <a:stretch>
            <a:fillRect/>
          </a:stretch>
        </p:blipFill>
        <p:spPr bwMode="auto">
          <a:xfrm>
            <a:off x="2571750" y="1785938"/>
            <a:ext cx="4214813" cy="3211512"/>
          </a:xfrm>
          <a:prstGeom prst="rect">
            <a:avLst/>
          </a:prstGeom>
          <a:noFill/>
          <a:ln w="9525">
            <a:noFill/>
            <a:miter lim="800000"/>
            <a:headEnd/>
            <a:tailEnd/>
          </a:ln>
        </p:spPr>
      </p:pic>
      <p:sp>
        <p:nvSpPr>
          <p:cNvPr id="19459" name="Titel 1"/>
          <p:cNvSpPr>
            <a:spLocks noGrp="1"/>
          </p:cNvSpPr>
          <p:nvPr>
            <p:ph type="title"/>
          </p:nvPr>
        </p:nvSpPr>
        <p:spPr>
          <a:xfrm>
            <a:off x="928688" y="228600"/>
            <a:ext cx="7643812" cy="758825"/>
          </a:xfrm>
        </p:spPr>
        <p:txBody>
          <a:bodyPr/>
          <a:lstStyle/>
          <a:p>
            <a:r>
              <a:rPr lang="de-AT" smtClean="0"/>
              <a:t>Realität: Wir sind nicht </a:t>
            </a:r>
            <a:r>
              <a:rPr lang="de-AT" b="1" smtClean="0"/>
              <a:t>immer</a:t>
            </a:r>
            <a:r>
              <a:rPr lang="de-AT" smtClean="0"/>
              <a:t> gleich</a:t>
            </a:r>
          </a:p>
        </p:txBody>
      </p:sp>
      <p:pic>
        <p:nvPicPr>
          <p:cNvPr id="19460" name="Picture 3"/>
          <p:cNvPicPr>
            <a:picLocks noChangeAspect="1" noChangeArrowheads="1"/>
          </p:cNvPicPr>
          <p:nvPr/>
        </p:nvPicPr>
        <p:blipFill>
          <a:blip r:embed="rId3" cstate="print"/>
          <a:srcRect/>
          <a:stretch>
            <a:fillRect/>
          </a:stretch>
        </p:blipFill>
        <p:spPr bwMode="auto">
          <a:xfrm>
            <a:off x="500063" y="1857375"/>
            <a:ext cx="2143125" cy="1498600"/>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4332288" y="4786313"/>
            <a:ext cx="900112" cy="1409700"/>
          </a:xfrm>
          <a:prstGeom prst="rect">
            <a:avLst/>
          </a:prstGeom>
          <a:noFill/>
          <a:ln w="9525">
            <a:noFill/>
            <a:miter lim="800000"/>
            <a:headEnd/>
            <a:tailEnd/>
          </a:ln>
        </p:spPr>
      </p:pic>
      <p:pic>
        <p:nvPicPr>
          <p:cNvPr id="19462" name="Picture 9"/>
          <p:cNvPicPr>
            <a:picLocks noChangeAspect="1" noChangeArrowheads="1"/>
          </p:cNvPicPr>
          <p:nvPr/>
        </p:nvPicPr>
        <p:blipFill>
          <a:blip r:embed="rId5" cstate="print"/>
          <a:srcRect/>
          <a:stretch>
            <a:fillRect/>
          </a:stretch>
        </p:blipFill>
        <p:spPr bwMode="auto">
          <a:xfrm>
            <a:off x="6072188" y="4929188"/>
            <a:ext cx="984250" cy="1328737"/>
          </a:xfrm>
          <a:prstGeom prst="rect">
            <a:avLst/>
          </a:prstGeom>
          <a:noFill/>
          <a:ln w="9525">
            <a:noFill/>
            <a:miter lim="800000"/>
            <a:headEnd/>
            <a:tailEnd/>
          </a:ln>
        </p:spPr>
      </p:pic>
      <p:pic>
        <p:nvPicPr>
          <p:cNvPr id="19463" name="Picture 10"/>
          <p:cNvPicPr>
            <a:picLocks noChangeAspect="1" noChangeArrowheads="1"/>
          </p:cNvPicPr>
          <p:nvPr/>
        </p:nvPicPr>
        <p:blipFill>
          <a:blip r:embed="rId6" cstate="print"/>
          <a:srcRect/>
          <a:stretch>
            <a:fillRect/>
          </a:stretch>
        </p:blipFill>
        <p:spPr bwMode="auto">
          <a:xfrm>
            <a:off x="785813" y="3500438"/>
            <a:ext cx="1992312" cy="1409700"/>
          </a:xfrm>
          <a:prstGeom prst="rect">
            <a:avLst/>
          </a:prstGeom>
          <a:noFill/>
          <a:ln w="9525">
            <a:noFill/>
            <a:miter lim="800000"/>
            <a:headEnd/>
            <a:tailEnd/>
          </a:ln>
        </p:spPr>
      </p:pic>
      <p:pic>
        <p:nvPicPr>
          <p:cNvPr id="19464" name="Picture 12"/>
          <p:cNvPicPr>
            <a:picLocks noChangeAspect="1" noChangeArrowheads="1"/>
          </p:cNvPicPr>
          <p:nvPr/>
        </p:nvPicPr>
        <p:blipFill>
          <a:blip r:embed="rId7" cstate="print"/>
          <a:srcRect/>
          <a:stretch>
            <a:fillRect/>
          </a:stretch>
        </p:blipFill>
        <p:spPr bwMode="auto">
          <a:xfrm>
            <a:off x="6572250" y="3500438"/>
            <a:ext cx="1333500" cy="1333500"/>
          </a:xfrm>
          <a:prstGeom prst="rect">
            <a:avLst/>
          </a:prstGeom>
          <a:noFill/>
          <a:ln w="9525">
            <a:noFill/>
            <a:miter lim="800000"/>
            <a:headEnd/>
            <a:tailEnd/>
          </a:ln>
        </p:spPr>
      </p:pic>
      <p:pic>
        <p:nvPicPr>
          <p:cNvPr id="19465" name="Picture 14"/>
          <p:cNvPicPr>
            <a:picLocks noChangeAspect="1" noChangeArrowheads="1"/>
          </p:cNvPicPr>
          <p:nvPr/>
        </p:nvPicPr>
        <p:blipFill>
          <a:blip r:embed="rId8" cstate="print"/>
          <a:srcRect/>
          <a:stretch>
            <a:fillRect/>
          </a:stretch>
        </p:blipFill>
        <p:spPr bwMode="auto">
          <a:xfrm>
            <a:off x="2500313" y="4691063"/>
            <a:ext cx="1147762" cy="1524000"/>
          </a:xfrm>
          <a:prstGeom prst="rect">
            <a:avLst/>
          </a:prstGeom>
          <a:noFill/>
          <a:ln w="9525">
            <a:noFill/>
            <a:miter lim="800000"/>
            <a:headEnd/>
            <a:tailEnd/>
          </a:ln>
        </p:spPr>
      </p:pic>
      <p:pic>
        <p:nvPicPr>
          <p:cNvPr id="19466" name="Picture 16"/>
          <p:cNvPicPr>
            <a:picLocks noChangeAspect="1" noChangeArrowheads="1"/>
          </p:cNvPicPr>
          <p:nvPr/>
        </p:nvPicPr>
        <p:blipFill>
          <a:blip r:embed="rId9" cstate="print"/>
          <a:srcRect/>
          <a:stretch>
            <a:fillRect/>
          </a:stretch>
        </p:blipFill>
        <p:spPr bwMode="auto">
          <a:xfrm>
            <a:off x="7358063" y="1928813"/>
            <a:ext cx="1214437" cy="1352550"/>
          </a:xfrm>
          <a:prstGeom prst="rect">
            <a:avLst/>
          </a:prstGeom>
          <a:noFill/>
          <a:ln w="9525">
            <a:noFill/>
            <a:miter lim="800000"/>
            <a:headEnd/>
            <a:tailEnd/>
          </a:ln>
        </p:spPr>
      </p:pic>
      <p:pic>
        <p:nvPicPr>
          <p:cNvPr id="19467" name="Picture 18"/>
          <p:cNvPicPr>
            <a:picLocks noChangeAspect="1" noChangeArrowheads="1"/>
          </p:cNvPicPr>
          <p:nvPr/>
        </p:nvPicPr>
        <p:blipFill>
          <a:blip r:embed="rId10" cstate="print"/>
          <a:srcRect/>
          <a:stretch>
            <a:fillRect/>
          </a:stretch>
        </p:blipFill>
        <p:spPr bwMode="auto">
          <a:xfrm>
            <a:off x="785813" y="4929188"/>
            <a:ext cx="1428750" cy="1181100"/>
          </a:xfrm>
          <a:prstGeom prst="rect">
            <a:avLst/>
          </a:prstGeom>
          <a:noFill/>
          <a:ln w="9525">
            <a:noFill/>
            <a:miter lim="800000"/>
            <a:headEnd/>
            <a:tailEnd/>
          </a:ln>
        </p:spPr>
      </p:pic>
    </p:spTree>
    <p:extLst>
      <p:ext uri="{BB962C8B-B14F-4D97-AF65-F5344CB8AC3E}">
        <p14:creationId xmlns:p14="http://schemas.microsoft.com/office/powerpoint/2010/main" val="2410538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itel 1"/>
          <p:cNvSpPr>
            <a:spLocks noGrp="1"/>
          </p:cNvSpPr>
          <p:nvPr>
            <p:ph type="title"/>
          </p:nvPr>
        </p:nvSpPr>
        <p:spPr>
          <a:xfrm>
            <a:off x="928688" y="228600"/>
            <a:ext cx="7643812" cy="758825"/>
          </a:xfrm>
        </p:spPr>
        <p:txBody>
          <a:bodyPr/>
          <a:lstStyle/>
          <a:p>
            <a:r>
              <a:rPr lang="de-AT" smtClean="0"/>
              <a:t>Realität: Wir sind nicht </a:t>
            </a:r>
            <a:r>
              <a:rPr lang="de-AT" b="1" smtClean="0"/>
              <a:t>alle</a:t>
            </a:r>
            <a:r>
              <a:rPr lang="de-AT" smtClean="0"/>
              <a:t> gleich</a:t>
            </a:r>
          </a:p>
        </p:txBody>
      </p:sp>
      <p:pic>
        <p:nvPicPr>
          <p:cNvPr id="20483" name="Picture 5"/>
          <p:cNvPicPr>
            <a:picLocks noChangeAspect="1" noChangeArrowheads="1"/>
          </p:cNvPicPr>
          <p:nvPr/>
        </p:nvPicPr>
        <p:blipFill>
          <a:blip r:embed="rId2" cstate="print"/>
          <a:srcRect/>
          <a:stretch>
            <a:fillRect/>
          </a:stretch>
        </p:blipFill>
        <p:spPr bwMode="auto">
          <a:xfrm>
            <a:off x="457200" y="1571625"/>
            <a:ext cx="900113" cy="1409700"/>
          </a:xfrm>
          <a:prstGeom prst="rect">
            <a:avLst/>
          </a:prstGeom>
          <a:noFill/>
          <a:ln w="9525">
            <a:noFill/>
            <a:miter lim="800000"/>
            <a:headEnd/>
            <a:tailEnd/>
          </a:ln>
        </p:spPr>
      </p:pic>
      <p:pic>
        <p:nvPicPr>
          <p:cNvPr id="20484" name="Picture 3"/>
          <p:cNvPicPr>
            <a:picLocks noChangeAspect="1" noChangeArrowheads="1"/>
          </p:cNvPicPr>
          <p:nvPr/>
        </p:nvPicPr>
        <p:blipFill>
          <a:blip r:embed="rId3" cstate="print"/>
          <a:srcRect/>
          <a:stretch>
            <a:fillRect/>
          </a:stretch>
        </p:blipFill>
        <p:spPr bwMode="auto">
          <a:xfrm>
            <a:off x="1643063" y="1714500"/>
            <a:ext cx="882650" cy="1262063"/>
          </a:xfrm>
          <a:prstGeom prst="rect">
            <a:avLst/>
          </a:prstGeom>
          <a:noFill/>
          <a:ln w="9525">
            <a:noFill/>
            <a:miter lim="800000"/>
            <a:headEnd/>
            <a:tailEnd/>
          </a:ln>
        </p:spPr>
      </p:pic>
      <p:pic>
        <p:nvPicPr>
          <p:cNvPr id="20485" name="Picture 5"/>
          <p:cNvPicPr>
            <a:picLocks noChangeAspect="1" noChangeArrowheads="1"/>
          </p:cNvPicPr>
          <p:nvPr/>
        </p:nvPicPr>
        <p:blipFill>
          <a:blip r:embed="rId4" cstate="print"/>
          <a:srcRect/>
          <a:stretch>
            <a:fillRect/>
          </a:stretch>
        </p:blipFill>
        <p:spPr bwMode="auto">
          <a:xfrm>
            <a:off x="2714625" y="1643063"/>
            <a:ext cx="738188" cy="1376362"/>
          </a:xfrm>
          <a:prstGeom prst="rect">
            <a:avLst/>
          </a:prstGeom>
          <a:noFill/>
          <a:ln w="9525">
            <a:noFill/>
            <a:miter lim="800000"/>
            <a:headEnd/>
            <a:tailEnd/>
          </a:ln>
        </p:spPr>
      </p:pic>
      <p:pic>
        <p:nvPicPr>
          <p:cNvPr id="20486" name="Picture 6"/>
          <p:cNvPicPr>
            <a:picLocks noChangeAspect="1" noChangeArrowheads="1"/>
          </p:cNvPicPr>
          <p:nvPr/>
        </p:nvPicPr>
        <p:blipFill>
          <a:blip r:embed="rId5" cstate="print"/>
          <a:srcRect/>
          <a:stretch>
            <a:fillRect/>
          </a:stretch>
        </p:blipFill>
        <p:spPr bwMode="auto">
          <a:xfrm>
            <a:off x="3786188" y="1643063"/>
            <a:ext cx="788987" cy="1373187"/>
          </a:xfrm>
          <a:prstGeom prst="rect">
            <a:avLst/>
          </a:prstGeom>
          <a:noFill/>
          <a:ln w="9525">
            <a:noFill/>
            <a:miter lim="800000"/>
            <a:headEnd/>
            <a:tailEnd/>
          </a:ln>
        </p:spPr>
      </p:pic>
      <p:pic>
        <p:nvPicPr>
          <p:cNvPr id="20487" name="Picture 7"/>
          <p:cNvPicPr>
            <a:picLocks noChangeAspect="1" noChangeArrowheads="1"/>
          </p:cNvPicPr>
          <p:nvPr/>
        </p:nvPicPr>
        <p:blipFill>
          <a:blip r:embed="rId6" cstate="print"/>
          <a:srcRect/>
          <a:stretch>
            <a:fillRect/>
          </a:stretch>
        </p:blipFill>
        <p:spPr bwMode="auto">
          <a:xfrm>
            <a:off x="4214813" y="3429000"/>
            <a:ext cx="952500" cy="1196975"/>
          </a:xfrm>
          <a:prstGeom prst="rect">
            <a:avLst/>
          </a:prstGeom>
          <a:noFill/>
          <a:ln w="9525">
            <a:noFill/>
            <a:miter lim="800000"/>
            <a:headEnd/>
            <a:tailEnd/>
          </a:ln>
        </p:spPr>
      </p:pic>
      <p:pic>
        <p:nvPicPr>
          <p:cNvPr id="20488" name="Picture 8"/>
          <p:cNvPicPr>
            <a:picLocks noChangeAspect="1" noChangeArrowheads="1"/>
          </p:cNvPicPr>
          <p:nvPr/>
        </p:nvPicPr>
        <p:blipFill>
          <a:blip r:embed="rId7" cstate="print"/>
          <a:srcRect/>
          <a:stretch>
            <a:fillRect/>
          </a:stretch>
        </p:blipFill>
        <p:spPr bwMode="auto">
          <a:xfrm>
            <a:off x="6286500" y="3357563"/>
            <a:ext cx="1271588" cy="1262062"/>
          </a:xfrm>
          <a:prstGeom prst="rect">
            <a:avLst/>
          </a:prstGeom>
          <a:noFill/>
          <a:ln w="9525">
            <a:noFill/>
            <a:miter lim="800000"/>
            <a:headEnd/>
            <a:tailEnd/>
          </a:ln>
        </p:spPr>
      </p:pic>
      <p:pic>
        <p:nvPicPr>
          <p:cNvPr id="20489" name="Picture 9"/>
          <p:cNvPicPr>
            <a:picLocks noChangeAspect="1" noChangeArrowheads="1"/>
          </p:cNvPicPr>
          <p:nvPr/>
        </p:nvPicPr>
        <p:blipFill>
          <a:blip r:embed="rId8" cstate="print"/>
          <a:srcRect/>
          <a:stretch>
            <a:fillRect/>
          </a:stretch>
        </p:blipFill>
        <p:spPr bwMode="auto">
          <a:xfrm>
            <a:off x="5357813" y="3286125"/>
            <a:ext cx="690562" cy="1333500"/>
          </a:xfrm>
          <a:prstGeom prst="rect">
            <a:avLst/>
          </a:prstGeom>
          <a:noFill/>
          <a:ln w="9525">
            <a:noFill/>
            <a:miter lim="800000"/>
            <a:headEnd/>
            <a:tailEnd/>
          </a:ln>
        </p:spPr>
      </p:pic>
      <p:pic>
        <p:nvPicPr>
          <p:cNvPr id="20490" name="Picture 10"/>
          <p:cNvPicPr>
            <a:picLocks noChangeAspect="1" noChangeArrowheads="1"/>
          </p:cNvPicPr>
          <p:nvPr/>
        </p:nvPicPr>
        <p:blipFill>
          <a:blip r:embed="rId9" cstate="print"/>
          <a:srcRect/>
          <a:stretch>
            <a:fillRect/>
          </a:stretch>
        </p:blipFill>
        <p:spPr bwMode="auto">
          <a:xfrm>
            <a:off x="6715125" y="1857375"/>
            <a:ext cx="1524000" cy="1062038"/>
          </a:xfrm>
          <a:prstGeom prst="rect">
            <a:avLst/>
          </a:prstGeom>
          <a:noFill/>
          <a:ln w="9525">
            <a:noFill/>
            <a:miter lim="800000"/>
            <a:headEnd/>
            <a:tailEnd/>
          </a:ln>
        </p:spPr>
      </p:pic>
      <p:pic>
        <p:nvPicPr>
          <p:cNvPr id="20491" name="Picture 11"/>
          <p:cNvPicPr>
            <a:picLocks noChangeAspect="1" noChangeArrowheads="1"/>
          </p:cNvPicPr>
          <p:nvPr/>
        </p:nvPicPr>
        <p:blipFill>
          <a:blip r:embed="rId10" cstate="print"/>
          <a:srcRect/>
          <a:stretch>
            <a:fillRect/>
          </a:stretch>
        </p:blipFill>
        <p:spPr bwMode="auto">
          <a:xfrm>
            <a:off x="5786438" y="1643063"/>
            <a:ext cx="823912" cy="1333500"/>
          </a:xfrm>
          <a:prstGeom prst="rect">
            <a:avLst/>
          </a:prstGeom>
          <a:noFill/>
          <a:ln w="9525">
            <a:noFill/>
            <a:miter lim="800000"/>
            <a:headEnd/>
            <a:tailEnd/>
          </a:ln>
        </p:spPr>
      </p:pic>
      <p:pic>
        <p:nvPicPr>
          <p:cNvPr id="20492" name="Picture 12"/>
          <p:cNvPicPr>
            <a:picLocks noChangeAspect="1" noChangeArrowheads="1"/>
          </p:cNvPicPr>
          <p:nvPr/>
        </p:nvPicPr>
        <p:blipFill>
          <a:blip r:embed="rId11" cstate="print"/>
          <a:srcRect/>
          <a:stretch>
            <a:fillRect/>
          </a:stretch>
        </p:blipFill>
        <p:spPr bwMode="auto">
          <a:xfrm>
            <a:off x="4786313" y="1785938"/>
            <a:ext cx="714375" cy="1190625"/>
          </a:xfrm>
          <a:prstGeom prst="rect">
            <a:avLst/>
          </a:prstGeom>
          <a:noFill/>
          <a:ln w="9525">
            <a:noFill/>
            <a:miter lim="800000"/>
            <a:headEnd/>
            <a:tailEnd/>
          </a:ln>
        </p:spPr>
      </p:pic>
      <p:pic>
        <p:nvPicPr>
          <p:cNvPr id="20493" name="Picture 14"/>
          <p:cNvPicPr>
            <a:picLocks noChangeAspect="1" noChangeArrowheads="1"/>
          </p:cNvPicPr>
          <p:nvPr/>
        </p:nvPicPr>
        <p:blipFill>
          <a:blip r:embed="rId12" cstate="print"/>
          <a:srcRect r="43243"/>
          <a:stretch>
            <a:fillRect/>
          </a:stretch>
        </p:blipFill>
        <p:spPr bwMode="auto">
          <a:xfrm>
            <a:off x="642938" y="3071813"/>
            <a:ext cx="1000125" cy="1666875"/>
          </a:xfrm>
          <a:prstGeom prst="rect">
            <a:avLst/>
          </a:prstGeom>
          <a:noFill/>
          <a:ln w="9525">
            <a:noFill/>
            <a:miter lim="800000"/>
            <a:headEnd/>
            <a:tailEnd/>
          </a:ln>
        </p:spPr>
      </p:pic>
      <p:pic>
        <p:nvPicPr>
          <p:cNvPr id="20494" name="Picture 14"/>
          <p:cNvPicPr>
            <a:picLocks noChangeAspect="1" noChangeArrowheads="1"/>
          </p:cNvPicPr>
          <p:nvPr/>
        </p:nvPicPr>
        <p:blipFill>
          <a:blip r:embed="rId12" cstate="print"/>
          <a:srcRect l="56757"/>
          <a:stretch>
            <a:fillRect/>
          </a:stretch>
        </p:blipFill>
        <p:spPr bwMode="auto">
          <a:xfrm>
            <a:off x="1857375" y="3071813"/>
            <a:ext cx="762000" cy="1666875"/>
          </a:xfrm>
          <a:prstGeom prst="rect">
            <a:avLst/>
          </a:prstGeom>
          <a:noFill/>
          <a:ln w="9525">
            <a:noFill/>
            <a:miter lim="800000"/>
            <a:headEnd/>
            <a:tailEnd/>
          </a:ln>
        </p:spPr>
      </p:pic>
      <p:pic>
        <p:nvPicPr>
          <p:cNvPr id="20495" name="Picture 15"/>
          <p:cNvPicPr>
            <a:picLocks noChangeAspect="1" noChangeArrowheads="1"/>
          </p:cNvPicPr>
          <p:nvPr/>
        </p:nvPicPr>
        <p:blipFill>
          <a:blip r:embed="rId13" cstate="print"/>
          <a:srcRect/>
          <a:stretch>
            <a:fillRect/>
          </a:stretch>
        </p:blipFill>
        <p:spPr bwMode="auto">
          <a:xfrm>
            <a:off x="2928938" y="3357563"/>
            <a:ext cx="1276350" cy="1281112"/>
          </a:xfrm>
          <a:prstGeom prst="rect">
            <a:avLst/>
          </a:prstGeom>
          <a:noFill/>
          <a:ln w="9525">
            <a:noFill/>
            <a:miter lim="800000"/>
            <a:headEnd/>
            <a:tailEnd/>
          </a:ln>
        </p:spPr>
      </p:pic>
      <p:pic>
        <p:nvPicPr>
          <p:cNvPr id="20496" name="Picture 21"/>
          <p:cNvPicPr>
            <a:picLocks noChangeAspect="1" noChangeArrowheads="1"/>
          </p:cNvPicPr>
          <p:nvPr/>
        </p:nvPicPr>
        <p:blipFill>
          <a:blip r:embed="rId14" cstate="print"/>
          <a:srcRect/>
          <a:stretch>
            <a:fillRect/>
          </a:stretch>
        </p:blipFill>
        <p:spPr bwMode="auto">
          <a:xfrm>
            <a:off x="5357813" y="4786313"/>
            <a:ext cx="785812" cy="1555750"/>
          </a:xfrm>
          <a:prstGeom prst="rect">
            <a:avLst/>
          </a:prstGeom>
          <a:noFill/>
          <a:ln w="9525">
            <a:noFill/>
            <a:miter lim="800000"/>
            <a:headEnd/>
            <a:tailEnd/>
          </a:ln>
        </p:spPr>
      </p:pic>
      <p:pic>
        <p:nvPicPr>
          <p:cNvPr id="20497" name="Picture 22"/>
          <p:cNvPicPr>
            <a:picLocks noChangeAspect="1" noChangeArrowheads="1"/>
          </p:cNvPicPr>
          <p:nvPr/>
        </p:nvPicPr>
        <p:blipFill>
          <a:blip r:embed="rId15" cstate="print"/>
          <a:srcRect/>
          <a:stretch>
            <a:fillRect/>
          </a:stretch>
        </p:blipFill>
        <p:spPr bwMode="auto">
          <a:xfrm>
            <a:off x="6500813" y="4857750"/>
            <a:ext cx="704850" cy="1514475"/>
          </a:xfrm>
          <a:prstGeom prst="rect">
            <a:avLst/>
          </a:prstGeom>
          <a:noFill/>
          <a:ln w="9525">
            <a:noFill/>
            <a:miter lim="800000"/>
            <a:headEnd/>
            <a:tailEnd/>
          </a:ln>
        </p:spPr>
      </p:pic>
      <p:pic>
        <p:nvPicPr>
          <p:cNvPr id="20498" name="Picture 23"/>
          <p:cNvPicPr>
            <a:picLocks noChangeAspect="1" noChangeArrowheads="1"/>
          </p:cNvPicPr>
          <p:nvPr/>
        </p:nvPicPr>
        <p:blipFill>
          <a:blip r:embed="rId16" cstate="print"/>
          <a:srcRect b="7533"/>
          <a:stretch>
            <a:fillRect/>
          </a:stretch>
        </p:blipFill>
        <p:spPr bwMode="auto">
          <a:xfrm>
            <a:off x="7572375" y="3357563"/>
            <a:ext cx="942975" cy="1285875"/>
          </a:xfrm>
          <a:prstGeom prst="rect">
            <a:avLst/>
          </a:prstGeom>
          <a:noFill/>
          <a:ln w="9525">
            <a:noFill/>
            <a:miter lim="800000"/>
            <a:headEnd/>
            <a:tailEnd/>
          </a:ln>
        </p:spPr>
      </p:pic>
      <p:pic>
        <p:nvPicPr>
          <p:cNvPr id="20499" name="Picture 24"/>
          <p:cNvPicPr>
            <a:picLocks noChangeAspect="1" noChangeArrowheads="1"/>
          </p:cNvPicPr>
          <p:nvPr/>
        </p:nvPicPr>
        <p:blipFill>
          <a:blip r:embed="rId17" cstate="print"/>
          <a:srcRect/>
          <a:stretch>
            <a:fillRect/>
          </a:stretch>
        </p:blipFill>
        <p:spPr bwMode="auto">
          <a:xfrm>
            <a:off x="4357688" y="4929188"/>
            <a:ext cx="752475" cy="1352550"/>
          </a:xfrm>
          <a:prstGeom prst="rect">
            <a:avLst/>
          </a:prstGeom>
          <a:noFill/>
          <a:ln w="9525">
            <a:noFill/>
            <a:miter lim="800000"/>
            <a:headEnd/>
            <a:tailEnd/>
          </a:ln>
        </p:spPr>
      </p:pic>
      <p:pic>
        <p:nvPicPr>
          <p:cNvPr id="20500" name="Picture 25"/>
          <p:cNvPicPr>
            <a:picLocks noChangeAspect="1" noChangeArrowheads="1"/>
          </p:cNvPicPr>
          <p:nvPr/>
        </p:nvPicPr>
        <p:blipFill>
          <a:blip r:embed="rId18" cstate="print"/>
          <a:srcRect l="23334" r="23334"/>
          <a:stretch>
            <a:fillRect/>
          </a:stretch>
        </p:blipFill>
        <p:spPr bwMode="auto">
          <a:xfrm>
            <a:off x="3000375" y="4857750"/>
            <a:ext cx="800100" cy="1500188"/>
          </a:xfrm>
          <a:prstGeom prst="rect">
            <a:avLst/>
          </a:prstGeom>
          <a:noFill/>
          <a:ln w="9525">
            <a:noFill/>
            <a:miter lim="800000"/>
            <a:headEnd/>
            <a:tailEnd/>
          </a:ln>
        </p:spPr>
      </p:pic>
      <p:pic>
        <p:nvPicPr>
          <p:cNvPr id="20501" name="Picture 26"/>
          <p:cNvPicPr>
            <a:picLocks noChangeAspect="1" noChangeArrowheads="1"/>
          </p:cNvPicPr>
          <p:nvPr/>
        </p:nvPicPr>
        <p:blipFill>
          <a:blip r:embed="rId19" cstate="print"/>
          <a:srcRect/>
          <a:stretch>
            <a:fillRect/>
          </a:stretch>
        </p:blipFill>
        <p:spPr bwMode="auto">
          <a:xfrm>
            <a:off x="1643063" y="4857750"/>
            <a:ext cx="1428750" cy="1428750"/>
          </a:xfrm>
          <a:prstGeom prst="rect">
            <a:avLst/>
          </a:prstGeom>
          <a:noFill/>
          <a:ln w="9525">
            <a:noFill/>
            <a:miter lim="800000"/>
            <a:headEnd/>
            <a:tailEnd/>
          </a:ln>
        </p:spPr>
      </p:pic>
      <p:pic>
        <p:nvPicPr>
          <p:cNvPr id="20502" name="Picture 27"/>
          <p:cNvPicPr>
            <a:picLocks noChangeAspect="1" noChangeArrowheads="1"/>
          </p:cNvPicPr>
          <p:nvPr/>
        </p:nvPicPr>
        <p:blipFill>
          <a:blip r:embed="rId20" cstate="print"/>
          <a:srcRect/>
          <a:stretch>
            <a:fillRect/>
          </a:stretch>
        </p:blipFill>
        <p:spPr bwMode="auto">
          <a:xfrm>
            <a:off x="500063" y="4929188"/>
            <a:ext cx="1079500" cy="1323975"/>
          </a:xfrm>
          <a:prstGeom prst="rect">
            <a:avLst/>
          </a:prstGeom>
          <a:noFill/>
          <a:ln w="9525">
            <a:noFill/>
            <a:miter lim="800000"/>
            <a:headEnd/>
            <a:tailEnd/>
          </a:ln>
        </p:spPr>
      </p:pic>
      <p:pic>
        <p:nvPicPr>
          <p:cNvPr id="20503" name="Picture 28"/>
          <p:cNvPicPr>
            <a:picLocks noChangeAspect="1" noChangeArrowheads="1"/>
          </p:cNvPicPr>
          <p:nvPr/>
        </p:nvPicPr>
        <p:blipFill>
          <a:blip r:embed="rId21" cstate="print"/>
          <a:srcRect/>
          <a:stretch>
            <a:fillRect/>
          </a:stretch>
        </p:blipFill>
        <p:spPr bwMode="auto">
          <a:xfrm>
            <a:off x="7500938" y="5000625"/>
            <a:ext cx="890587" cy="1281113"/>
          </a:xfrm>
          <a:prstGeom prst="rect">
            <a:avLst/>
          </a:prstGeom>
          <a:noFill/>
          <a:ln w="9525">
            <a:noFill/>
            <a:miter lim="800000"/>
            <a:headEnd/>
            <a:tailEnd/>
          </a:ln>
        </p:spPr>
      </p:pic>
    </p:spTree>
    <p:extLst>
      <p:ext uri="{BB962C8B-B14F-4D97-AF65-F5344CB8AC3E}">
        <p14:creationId xmlns:p14="http://schemas.microsoft.com/office/powerpoint/2010/main" val="2134060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Differenz &amp; Diversität</a:t>
            </a:r>
            <a:endParaRPr lang="de-AT" dirty="0"/>
          </a:p>
        </p:txBody>
      </p:sp>
      <p:sp>
        <p:nvSpPr>
          <p:cNvPr id="3" name="Inhaltsplatzhalter 2"/>
          <p:cNvSpPr>
            <a:spLocks noGrp="1"/>
          </p:cNvSpPr>
          <p:nvPr>
            <p:ph sz="quarter" idx="1"/>
          </p:nvPr>
        </p:nvSpPr>
        <p:spPr>
          <a:xfrm>
            <a:off x="571472" y="1527048"/>
            <a:ext cx="8572528" cy="4572000"/>
          </a:xfrm>
        </p:spPr>
        <p:txBody>
          <a:bodyPr>
            <a:normAutofit/>
          </a:bodyPr>
          <a:lstStyle/>
          <a:p>
            <a:pPr>
              <a:buNone/>
            </a:pPr>
            <a:r>
              <a:rPr lang="de-AT" b="1" dirty="0" smtClean="0"/>
              <a:t>Kernideen: </a:t>
            </a:r>
          </a:p>
          <a:p>
            <a:r>
              <a:rPr lang="de-AT" dirty="0" smtClean="0"/>
              <a:t>Jede/r ist anders </a:t>
            </a:r>
            <a:r>
              <a:rPr lang="de-AT" dirty="0" err="1" smtClean="0"/>
              <a:t>anders</a:t>
            </a:r>
            <a:r>
              <a:rPr lang="de-AT" dirty="0" smtClean="0"/>
              <a:t>. (vgl. Arens &amp; </a:t>
            </a:r>
            <a:r>
              <a:rPr lang="de-AT" dirty="0" err="1" smtClean="0"/>
              <a:t>Mecheril</a:t>
            </a:r>
            <a:r>
              <a:rPr lang="de-AT" dirty="0" smtClean="0"/>
              <a:t>)</a:t>
            </a:r>
          </a:p>
          <a:p>
            <a:r>
              <a:rPr lang="de-AT" dirty="0" smtClean="0"/>
              <a:t>Schule macht aus einem Kind einen Schüler/eine Schülerin. (vgl. </a:t>
            </a:r>
            <a:r>
              <a:rPr lang="de-AT" dirty="0" err="1" smtClean="0"/>
              <a:t>Lippitz</a:t>
            </a:r>
            <a:r>
              <a:rPr lang="de-AT" dirty="0" smtClean="0"/>
              <a:t>)</a:t>
            </a:r>
          </a:p>
          <a:p>
            <a:r>
              <a:rPr lang="de-AT" dirty="0" smtClean="0"/>
              <a:t>Gleichbehandlung positioniert Ungleichheit, gleichwertige Behandlung ermöglicht Chancen. (vgl. Güngör)</a:t>
            </a:r>
          </a:p>
          <a:p>
            <a:r>
              <a:rPr lang="de-AT" dirty="0" smtClean="0"/>
              <a:t>Diversität ist Normalität.</a:t>
            </a:r>
          </a:p>
        </p:txBody>
      </p:sp>
      <p:sp>
        <p:nvSpPr>
          <p:cNvPr id="7" name="Rechteck 6"/>
          <p:cNvSpPr/>
          <p:nvPr/>
        </p:nvSpPr>
        <p:spPr>
          <a:xfrm>
            <a:off x="5076056" y="6150097"/>
            <a:ext cx="3841750" cy="500063"/>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Differenz &amp; </a:t>
            </a:r>
            <a:r>
              <a:rPr lang="de-AT" dirty="0" err="1">
                <a:latin typeface="Trebuchet MS" pitchFamily="34" charset="0"/>
              </a:rPr>
              <a:t>Diversität</a:t>
            </a:r>
            <a:endParaRPr lang="de-AT" dirty="0">
              <a:latin typeface="Trebuchet MS" pitchFamily="34" charset="0"/>
            </a:endParaRPr>
          </a:p>
        </p:txBody>
      </p:sp>
    </p:spTree>
    <p:extLst>
      <p:ext uri="{BB962C8B-B14F-4D97-AF65-F5344CB8AC3E}">
        <p14:creationId xmlns:p14="http://schemas.microsoft.com/office/powerpoint/2010/main" val="1021850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0125" y="228600"/>
            <a:ext cx="7500938" cy="758825"/>
          </a:xfrm>
        </p:spPr>
        <p:txBody>
          <a:bodyPr/>
          <a:lstStyle/>
          <a:p>
            <a:pPr>
              <a:defRPr/>
            </a:pPr>
            <a:r>
              <a:rPr lang="de-AT" dirty="0" smtClean="0"/>
              <a:t>Differenzen</a:t>
            </a:r>
            <a:endParaRPr lang="de-AT" dirty="0"/>
          </a:p>
        </p:txBody>
      </p:sp>
      <p:sp>
        <p:nvSpPr>
          <p:cNvPr id="3" name="Inhaltsplatzhalter 2"/>
          <p:cNvSpPr>
            <a:spLocks noGrp="1"/>
          </p:cNvSpPr>
          <p:nvPr>
            <p:ph sz="quarter" idx="1"/>
          </p:nvPr>
        </p:nvSpPr>
        <p:spPr>
          <a:xfrm>
            <a:off x="571500" y="1953344"/>
            <a:ext cx="7929563" cy="4572000"/>
          </a:xfrm>
        </p:spPr>
        <p:txBody>
          <a:bodyPr/>
          <a:lstStyle/>
          <a:p>
            <a:pPr marL="273050" lvl="1">
              <a:buClr>
                <a:schemeClr val="accent1"/>
              </a:buClr>
              <a:buSzPct val="85000"/>
              <a:buFont typeface="Wingdings" pitchFamily="2" charset="2"/>
              <a:buNone/>
              <a:defRPr/>
            </a:pPr>
            <a:r>
              <a:rPr lang="de-AT" sz="2400" dirty="0" smtClean="0">
                <a:solidFill>
                  <a:schemeClr val="accent6">
                    <a:lumMod val="50000"/>
                  </a:schemeClr>
                </a:solidFill>
              </a:rPr>
              <a:t>	</a:t>
            </a:r>
            <a:r>
              <a:rPr lang="de-AT" sz="2800" dirty="0" smtClean="0"/>
              <a:t>„Schule wiederspiegelt gesellschaftliche Verhältnisse. Schule </a:t>
            </a:r>
            <a:r>
              <a:rPr lang="de-AT" sz="2800" i="1" dirty="0" smtClean="0"/>
              <a:t>produziert</a:t>
            </a:r>
            <a:r>
              <a:rPr lang="de-AT" sz="2800" dirty="0" smtClean="0"/>
              <a:t> aber auch gesellschaftliche Verhältnisse. Die Schule ist konstruierend... Differenz wird häufig verwendet als Kennzeichnung der Kinder. Sie ist allerdings zunächst eine Reflexionsfrage: Wie viel Differenz erlauben wir? Wie viel lassen wir zu? Wie gehen wir damit um?“ </a:t>
            </a:r>
          </a:p>
          <a:p>
            <a:pPr marL="273050" lvl="1" algn="r">
              <a:buClr>
                <a:schemeClr val="accent1"/>
              </a:buClr>
              <a:buSzPct val="85000"/>
              <a:buFont typeface="Wingdings" pitchFamily="2" charset="2"/>
              <a:buNone/>
              <a:defRPr/>
            </a:pPr>
            <a:r>
              <a:rPr lang="de-AT" sz="2000" dirty="0" smtClean="0"/>
              <a:t>– Paul </a:t>
            </a:r>
            <a:r>
              <a:rPr lang="de-AT" sz="2000" dirty="0" err="1" smtClean="0"/>
              <a:t>Mecheril</a:t>
            </a:r>
            <a:r>
              <a:rPr lang="de-AT" sz="2000" dirty="0" smtClean="0"/>
              <a:t> </a:t>
            </a:r>
          </a:p>
          <a:p>
            <a:pPr marL="273050" lvl="1" algn="r">
              <a:buClr>
                <a:schemeClr val="accent1"/>
              </a:buClr>
              <a:buSzPct val="85000"/>
              <a:buFont typeface="Wingdings" pitchFamily="2" charset="2"/>
              <a:buNone/>
              <a:defRPr/>
            </a:pPr>
            <a:r>
              <a:rPr lang="de-AT" sz="2000" dirty="0" smtClean="0"/>
              <a:t>aus einem Vortrag zum Thema Differenz </a:t>
            </a:r>
          </a:p>
          <a:p>
            <a:pPr marL="273050" lvl="1" algn="r">
              <a:buClr>
                <a:schemeClr val="accent1"/>
              </a:buClr>
              <a:buSzPct val="85000"/>
              <a:buFont typeface="Wingdings" pitchFamily="2" charset="2"/>
              <a:buNone/>
              <a:defRPr/>
            </a:pPr>
            <a:r>
              <a:rPr lang="de-AT" sz="2000" dirty="0" smtClean="0"/>
              <a:t>am 7. 5.09, „Kreativität &amp; Innovation“, Hall in Tirol</a:t>
            </a:r>
          </a:p>
          <a:p>
            <a:pPr>
              <a:defRPr/>
            </a:pPr>
            <a:endParaRPr lang="de-AT" dirty="0"/>
          </a:p>
        </p:txBody>
      </p:sp>
      <p:pic>
        <p:nvPicPr>
          <p:cNvPr id="6146" name="Picture 2" descr="http://kirchensite.de/uploads/pics/Migration_Paul-Mecheri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8034" y="132043"/>
            <a:ext cx="2529667" cy="174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374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Nach Kenan Güngör…</a:t>
            </a:r>
            <a:endParaRPr lang="de-AT" dirty="0"/>
          </a:p>
        </p:txBody>
      </p:sp>
      <p:sp>
        <p:nvSpPr>
          <p:cNvPr id="3" name="Inhaltsplatzhalter 2"/>
          <p:cNvSpPr>
            <a:spLocks noGrp="1"/>
          </p:cNvSpPr>
          <p:nvPr>
            <p:ph idx="1"/>
          </p:nvPr>
        </p:nvSpPr>
        <p:spPr>
          <a:xfrm>
            <a:off x="457200" y="2204864"/>
            <a:ext cx="8229600" cy="3921299"/>
          </a:xfrm>
        </p:spPr>
        <p:txBody>
          <a:bodyPr/>
          <a:lstStyle/>
          <a:p>
            <a:pPr marL="0" indent="0">
              <a:buNone/>
            </a:pPr>
            <a:r>
              <a:rPr lang="de-AT" dirty="0" smtClean="0"/>
              <a:t>Schule </a:t>
            </a:r>
            <a:r>
              <a:rPr lang="de-AT" dirty="0"/>
              <a:t>ist eine besondere </a:t>
            </a:r>
            <a:r>
              <a:rPr lang="de-AT" dirty="0" smtClean="0"/>
              <a:t>Institution:</a:t>
            </a:r>
          </a:p>
          <a:p>
            <a:r>
              <a:rPr lang="de-AT" dirty="0" smtClean="0"/>
              <a:t>Institutionen brauchen ca. 20 Jahre sich an Änderungen in der Gesellschaft anzupassen.</a:t>
            </a:r>
          </a:p>
          <a:p>
            <a:r>
              <a:rPr lang="de-AT" dirty="0" smtClean="0"/>
              <a:t>Schule ist die Institution, die zuerst mit gesellschaftlichen Änderungen konfrontiert wird.</a:t>
            </a:r>
          </a:p>
          <a:p>
            <a:pPr marL="0" indent="0">
              <a:buNone/>
            </a:pPr>
            <a:endParaRPr lang="de-AT" sz="2000" dirty="0" smtClean="0"/>
          </a:p>
          <a:p>
            <a:pPr marL="0" indent="0">
              <a:buNone/>
            </a:pPr>
            <a:r>
              <a:rPr lang="de-AT" sz="2000" dirty="0" smtClean="0"/>
              <a:t>(„Ähnlicher und unterschiedlicher als wir glauben!“, Vortrag auf </a:t>
            </a:r>
            <a:r>
              <a:rPr lang="de-AT" sz="2000" dirty="0" err="1" smtClean="0"/>
              <a:t>BildungsTV</a:t>
            </a:r>
            <a:r>
              <a:rPr lang="de-AT" sz="2000" dirty="0"/>
              <a:t>: http://</a:t>
            </a:r>
            <a:r>
              <a:rPr lang="de-AT" sz="2000" dirty="0" smtClean="0"/>
              <a:t>www.edugroup.at/index.php?id=165235&amp;medienid=5510347)</a:t>
            </a:r>
            <a:endParaRPr lang="de-AT" sz="2000" dirty="0"/>
          </a:p>
        </p:txBody>
      </p:sp>
      <p:pic>
        <p:nvPicPr>
          <p:cNvPr id="11266" name="Picture 2" descr="https://encrypted-tbn1.gstatic.com/images?q=tbn:ANd9GcSqmIsZr4eoqyQyS5PjY2oEWHrq3dPzfrBBMR3B6mOP2zoFx6aKp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827"/>
          <a:stretch/>
        </p:blipFill>
        <p:spPr bwMode="auto">
          <a:xfrm>
            <a:off x="6372200" y="188640"/>
            <a:ext cx="262505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181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Aus dem Nationalen Bildungsbericht 2012</a:t>
            </a:r>
            <a:endParaRPr lang="de-AT" dirty="0"/>
          </a:p>
        </p:txBody>
      </p:sp>
      <p:sp>
        <p:nvSpPr>
          <p:cNvPr id="3" name="Inhaltsplatzhalter 2"/>
          <p:cNvSpPr>
            <a:spLocks noGrp="1"/>
          </p:cNvSpPr>
          <p:nvPr>
            <p:ph idx="1"/>
          </p:nvPr>
        </p:nvSpPr>
        <p:spPr>
          <a:xfrm>
            <a:off x="457200" y="2060848"/>
            <a:ext cx="8229600" cy="4065315"/>
          </a:xfrm>
        </p:spPr>
        <p:txBody>
          <a:bodyPr/>
          <a:lstStyle/>
          <a:p>
            <a:pPr marL="0" indent="0">
              <a:buNone/>
            </a:pPr>
            <a:r>
              <a:rPr lang="de-AT" dirty="0" smtClean="0"/>
              <a:t>„</a:t>
            </a:r>
            <a:r>
              <a:rPr lang="de-AT" b="1" dirty="0" smtClean="0"/>
              <a:t>Die </a:t>
            </a:r>
            <a:r>
              <a:rPr lang="de-AT" b="1" dirty="0"/>
              <a:t>soziale Herkunft </a:t>
            </a:r>
            <a:r>
              <a:rPr lang="de-AT" b="1" dirty="0" smtClean="0"/>
              <a:t>ist die zentrale Ungleichheitsdimension</a:t>
            </a:r>
            <a:r>
              <a:rPr lang="de-AT" b="1" dirty="0"/>
              <a:t>. </a:t>
            </a:r>
            <a:r>
              <a:rPr lang="de-AT" dirty="0"/>
              <a:t>Sie wirkt sich durchgehend in der </a:t>
            </a:r>
            <a:r>
              <a:rPr lang="de-AT" dirty="0" smtClean="0"/>
              <a:t>Bildungslaufbahn auf </a:t>
            </a:r>
            <a:r>
              <a:rPr lang="de-AT" dirty="0"/>
              <a:t>den Kompetenzerwerb und den Schulbesuch aus. Ihre Wirkung bleibt auch bestehen</a:t>
            </a:r>
            <a:r>
              <a:rPr lang="de-AT" dirty="0" smtClean="0"/>
              <a:t>, wenn </a:t>
            </a:r>
            <a:r>
              <a:rPr lang="de-AT" dirty="0"/>
              <a:t>der Einfluss anderer Merkmale statistisch kontrolliert wird</a:t>
            </a:r>
            <a:r>
              <a:rPr lang="de-AT" dirty="0" smtClean="0"/>
              <a:t>.“ </a:t>
            </a:r>
          </a:p>
          <a:p>
            <a:pPr marL="0" indent="0" algn="r">
              <a:buNone/>
            </a:pPr>
            <a:r>
              <a:rPr lang="de-AT" sz="2000" dirty="0" smtClean="0"/>
              <a:t>(</a:t>
            </a:r>
            <a:r>
              <a:rPr lang="de-AT" sz="2000" dirty="0" err="1" smtClean="0"/>
              <a:t>Bruneforth</a:t>
            </a:r>
            <a:r>
              <a:rPr lang="de-AT" sz="2000" dirty="0" smtClean="0"/>
              <a:t>, et al, 2012, S. 200)</a:t>
            </a:r>
            <a:endParaRPr lang="de-AT" sz="2000" dirty="0"/>
          </a:p>
        </p:txBody>
      </p:sp>
      <p:pic>
        <p:nvPicPr>
          <p:cNvPr id="14338" name="Picture 2" descr="https://encrypted-tbn2.gstatic.com/images?q=tbn:ANd9GcRfi06QnS2oYZktsO4_OYROpfOj7PJZQocd9YZScQpraJmuNJ3d"/>
          <p:cNvPicPr>
            <a:picLocks noChangeAspect="1" noChangeArrowheads="1"/>
          </p:cNvPicPr>
          <p:nvPr/>
        </p:nvPicPr>
        <p:blipFill rotWithShape="1">
          <a:blip r:embed="rId3">
            <a:extLst>
              <a:ext uri="{28A0092B-C50C-407E-A947-70E740481C1C}">
                <a14:useLocalDpi xmlns:a14="http://schemas.microsoft.com/office/drawing/2010/main" val="0"/>
              </a:ext>
            </a:extLst>
          </a:blip>
          <a:srcRect l="8735"/>
          <a:stretch/>
        </p:blipFill>
        <p:spPr bwMode="auto">
          <a:xfrm>
            <a:off x="7078716" y="57150"/>
            <a:ext cx="2222991" cy="243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217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smtClean="0"/>
              <a:t>Wie erschließen wir Diversität?</a:t>
            </a:r>
            <a:endParaRPr lang="de-AT" dirty="0"/>
          </a:p>
        </p:txBody>
      </p:sp>
      <p:sp>
        <p:nvSpPr>
          <p:cNvPr id="4" name="Inhaltsplatzhalter 3"/>
          <p:cNvSpPr>
            <a:spLocks noGrp="1"/>
          </p:cNvSpPr>
          <p:nvPr>
            <p:ph idx="1"/>
          </p:nvPr>
        </p:nvSpPr>
        <p:spPr>
          <a:xfrm>
            <a:off x="457200" y="1928802"/>
            <a:ext cx="8229600" cy="4197361"/>
          </a:xfrm>
        </p:spPr>
        <p:txBody>
          <a:bodyPr/>
          <a:lstStyle/>
          <a:p>
            <a:pPr algn="ctr">
              <a:buNone/>
            </a:pPr>
            <a:r>
              <a:rPr lang="de-AT" i="1" dirty="0" smtClean="0"/>
              <a:t>Was bringen die Schülerinnen und Schüler in ihrem Rucksack mit? </a:t>
            </a:r>
          </a:p>
          <a:p>
            <a:pPr algn="ctr">
              <a:buNone/>
            </a:pPr>
            <a:r>
              <a:rPr lang="de-AT" b="1" dirty="0" smtClean="0"/>
              <a:t>„</a:t>
            </a:r>
            <a:r>
              <a:rPr lang="de-AT" b="1" dirty="0" err="1" smtClean="0"/>
              <a:t>academic</a:t>
            </a:r>
            <a:r>
              <a:rPr lang="de-AT" b="1" dirty="0" smtClean="0"/>
              <a:t> </a:t>
            </a:r>
            <a:r>
              <a:rPr lang="de-AT" b="1" dirty="0" err="1" smtClean="0"/>
              <a:t>diversity</a:t>
            </a:r>
            <a:r>
              <a:rPr lang="de-AT" b="1" dirty="0" smtClean="0"/>
              <a:t>“</a:t>
            </a:r>
            <a:endParaRPr lang="de-AT" b="1" dirty="0"/>
          </a:p>
        </p:txBody>
      </p:sp>
      <p:pic>
        <p:nvPicPr>
          <p:cNvPr id="4099" name="Picture 3"/>
          <p:cNvPicPr>
            <a:picLocks noChangeAspect="1" noChangeArrowheads="1"/>
          </p:cNvPicPr>
          <p:nvPr/>
        </p:nvPicPr>
        <p:blipFill>
          <a:blip r:embed="rId2"/>
          <a:srcRect/>
          <a:stretch>
            <a:fillRect/>
          </a:stretch>
        </p:blipFill>
        <p:spPr bwMode="auto">
          <a:xfrm>
            <a:off x="2285984" y="3347045"/>
            <a:ext cx="5219700" cy="2962275"/>
          </a:xfrm>
          <a:prstGeom prst="rect">
            <a:avLst/>
          </a:prstGeom>
          <a:noFill/>
          <a:ln w="9525">
            <a:noFill/>
            <a:miter lim="800000"/>
            <a:headEnd/>
            <a:tailEnd/>
          </a:ln>
          <a:effectLst/>
        </p:spPr>
      </p:pic>
    </p:spTree>
    <p:extLst>
      <p:ext uri="{BB962C8B-B14F-4D97-AF65-F5344CB8AC3E}">
        <p14:creationId xmlns:p14="http://schemas.microsoft.com/office/powerpoint/2010/main" val="124862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dissolve">
                                      <p:cBhvr>
                                        <p:cTn id="15"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t>
            </a:r>
            <a:r>
              <a:rPr lang="de-AT" dirty="0" err="1" smtClean="0"/>
              <a:t>academic</a:t>
            </a:r>
            <a:r>
              <a:rPr lang="de-AT" dirty="0" smtClean="0"/>
              <a:t> </a:t>
            </a:r>
            <a:r>
              <a:rPr lang="de-AT" dirty="0" err="1" smtClean="0"/>
              <a:t>diversity</a:t>
            </a:r>
            <a:r>
              <a:rPr lang="de-AT" dirty="0" smtClean="0"/>
              <a:t>“</a:t>
            </a:r>
            <a:endParaRPr lang="de-AT" dirty="0"/>
          </a:p>
        </p:txBody>
      </p:sp>
      <p:sp>
        <p:nvSpPr>
          <p:cNvPr id="3" name="Inhaltsplatzhalter 2"/>
          <p:cNvSpPr>
            <a:spLocks noGrp="1"/>
          </p:cNvSpPr>
          <p:nvPr>
            <p:ph idx="1"/>
          </p:nvPr>
        </p:nvSpPr>
        <p:spPr/>
        <p:txBody>
          <a:bodyPr/>
          <a:lstStyle/>
          <a:p>
            <a:r>
              <a:rPr lang="de-AT" dirty="0" smtClean="0"/>
              <a:t>Was ist relevant für den schulischen Erfolg?</a:t>
            </a:r>
          </a:p>
          <a:p>
            <a:r>
              <a:rPr lang="de-AT" dirty="0" smtClean="0"/>
              <a:t>Was bringen Schülerinnen und Schüler idealtypisch in ihrem Rucksack mit?</a:t>
            </a:r>
          </a:p>
          <a:p>
            <a:r>
              <a:rPr lang="de-AT" dirty="0" smtClean="0"/>
              <a:t>Was brauchen Lehrerinnen und Lehrer in ihrer Lehrertasche, um </a:t>
            </a:r>
            <a:r>
              <a:rPr lang="de-AT" dirty="0" err="1" smtClean="0"/>
              <a:t>proaktiv</a:t>
            </a:r>
            <a:r>
              <a:rPr lang="de-AT" dirty="0" smtClean="0"/>
              <a:t> und produktiv mit </a:t>
            </a:r>
            <a:r>
              <a:rPr lang="de-AT" dirty="0" err="1" smtClean="0"/>
              <a:t>academic</a:t>
            </a:r>
            <a:r>
              <a:rPr lang="de-AT" dirty="0" smtClean="0"/>
              <a:t> </a:t>
            </a:r>
            <a:r>
              <a:rPr lang="de-AT" dirty="0" err="1" smtClean="0"/>
              <a:t>diversity</a:t>
            </a:r>
            <a:r>
              <a:rPr lang="de-AT" dirty="0" smtClean="0"/>
              <a:t> umzugehen?</a:t>
            </a:r>
          </a:p>
        </p:txBody>
      </p:sp>
      <p:sp>
        <p:nvSpPr>
          <p:cNvPr id="4" name="Textplatzhalter 3"/>
          <p:cNvSpPr>
            <a:spLocks noGrp="1"/>
          </p:cNvSpPr>
          <p:nvPr>
            <p:ph type="body" sz="half" idx="2"/>
          </p:nvPr>
        </p:nvSpPr>
        <p:spPr/>
        <p:txBody>
          <a:bodyPr/>
          <a:lstStyle/>
          <a:p>
            <a:endParaRPr lang="de-AT"/>
          </a:p>
        </p:txBody>
      </p:sp>
      <p:pic>
        <p:nvPicPr>
          <p:cNvPr id="6" name="Picture 3"/>
          <p:cNvPicPr>
            <a:picLocks noChangeAspect="1" noChangeArrowheads="1"/>
          </p:cNvPicPr>
          <p:nvPr/>
        </p:nvPicPr>
        <p:blipFill>
          <a:blip r:embed="rId2"/>
          <a:srcRect/>
          <a:stretch>
            <a:fillRect/>
          </a:stretch>
        </p:blipFill>
        <p:spPr bwMode="auto">
          <a:xfrm>
            <a:off x="539552" y="2348880"/>
            <a:ext cx="2791410" cy="1584176"/>
          </a:xfrm>
          <a:prstGeom prst="rect">
            <a:avLst/>
          </a:prstGeom>
          <a:noFill/>
          <a:ln w="9525">
            <a:noFill/>
            <a:miter lim="800000"/>
            <a:headEnd/>
            <a:tailEnd/>
          </a:ln>
          <a:effectLst/>
        </p:spPr>
      </p:pic>
    </p:spTree>
    <p:extLst>
      <p:ext uri="{BB962C8B-B14F-4D97-AF65-F5344CB8AC3E}">
        <p14:creationId xmlns:p14="http://schemas.microsoft.com/office/powerpoint/2010/main" val="338234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Kompetenz</a:t>
            </a:r>
            <a:endParaRPr lang="de-AT" dirty="0"/>
          </a:p>
        </p:txBody>
      </p:sp>
      <p:sp>
        <p:nvSpPr>
          <p:cNvPr id="3" name="Inhaltsplatzhalter 2"/>
          <p:cNvSpPr>
            <a:spLocks noGrp="1"/>
          </p:cNvSpPr>
          <p:nvPr>
            <p:ph idx="1"/>
          </p:nvPr>
        </p:nvSpPr>
        <p:spPr/>
        <p:txBody>
          <a:bodyPr/>
          <a:lstStyle/>
          <a:p>
            <a:pPr>
              <a:buNone/>
            </a:pPr>
            <a:r>
              <a:rPr lang="de-AT" b="1" dirty="0"/>
              <a:t>Kernideen: </a:t>
            </a:r>
          </a:p>
          <a:p>
            <a:r>
              <a:rPr lang="de-AT" dirty="0"/>
              <a:t>Jede/r ist </a:t>
            </a:r>
            <a:r>
              <a:rPr lang="de-AT" dirty="0" smtClean="0"/>
              <a:t>kompetent. </a:t>
            </a:r>
          </a:p>
          <a:p>
            <a:r>
              <a:rPr lang="de-AT" dirty="0" smtClean="0"/>
              <a:t>Kompetenz zeigt sich erst in Handlungen.</a:t>
            </a:r>
          </a:p>
          <a:p>
            <a:r>
              <a:rPr lang="de-AT" dirty="0" smtClean="0"/>
              <a:t>Kompetenz ist das Zusammenspiel von Wissen, Können und Disposition.</a:t>
            </a:r>
            <a:endParaRPr lang="de-AT" dirty="0"/>
          </a:p>
          <a:p>
            <a:endParaRPr lang="de-AT" dirty="0"/>
          </a:p>
        </p:txBody>
      </p:sp>
      <p:sp>
        <p:nvSpPr>
          <p:cNvPr id="8" name="Rechteck 7"/>
          <p:cNvSpPr/>
          <p:nvPr/>
        </p:nvSpPr>
        <p:spPr>
          <a:xfrm>
            <a:off x="5362947" y="5628730"/>
            <a:ext cx="3533775" cy="500062"/>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Kompetenz</a:t>
            </a:r>
          </a:p>
        </p:txBody>
      </p:sp>
      <p:sp>
        <p:nvSpPr>
          <p:cNvPr id="9" name="Rechteck 8"/>
          <p:cNvSpPr/>
          <p:nvPr/>
        </p:nvSpPr>
        <p:spPr>
          <a:xfrm>
            <a:off x="5220072" y="6128792"/>
            <a:ext cx="3841750" cy="500063"/>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Differenz &amp; </a:t>
            </a:r>
            <a:r>
              <a:rPr lang="de-AT" dirty="0" err="1">
                <a:latin typeface="Trebuchet MS" pitchFamily="34" charset="0"/>
              </a:rPr>
              <a:t>Diversität</a:t>
            </a:r>
            <a:endParaRPr lang="de-AT" dirty="0">
              <a:latin typeface="Trebuchet MS" pitchFamily="34" charset="0"/>
            </a:endParaRPr>
          </a:p>
        </p:txBody>
      </p:sp>
    </p:spTree>
    <p:extLst>
      <p:ext uri="{BB962C8B-B14F-4D97-AF65-F5344CB8AC3E}">
        <p14:creationId xmlns:p14="http://schemas.microsoft.com/office/powerpoint/2010/main" val="3800981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hteck 1"/>
          <p:cNvSpPr>
            <a:spLocks noChangeArrowheads="1"/>
          </p:cNvSpPr>
          <p:nvPr/>
        </p:nvSpPr>
        <p:spPr bwMode="auto">
          <a:xfrm>
            <a:off x="179388" y="-5065713"/>
            <a:ext cx="8856662" cy="563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b="1">
                <a:latin typeface="Calibri" pitchFamily="34" charset="0"/>
              </a:rPr>
              <a:t>Technisches und textiles Werken</a:t>
            </a:r>
            <a:endParaRPr lang="de-DE">
              <a:latin typeface="Calibri" pitchFamily="34" charset="0"/>
            </a:endParaRPr>
          </a:p>
          <a:p>
            <a:r>
              <a:rPr lang="de-DE">
                <a:latin typeface="Calibri" pitchFamily="34" charset="0"/>
              </a:rPr>
              <a:t>Textiles &amp; technisches Werken werden nun in einem Gegenstand zusammengeführt.</a:t>
            </a:r>
            <a:br>
              <a:rPr lang="de-DE">
                <a:latin typeface="Calibri" pitchFamily="34" charset="0"/>
              </a:rPr>
            </a:br>
            <a:r>
              <a:rPr lang="de-DE">
                <a:latin typeface="Calibri" pitchFamily="34" charset="0"/>
              </a:rPr>
              <a:t>Damit ist ein weiterer wichtiger Schritt zu einer gendergerechten Bildung getan.</a:t>
            </a:r>
          </a:p>
          <a:p>
            <a:r>
              <a:rPr lang="de-DE">
                <a:latin typeface="Calibri" pitchFamily="34" charset="0"/>
              </a:rPr>
              <a:t>Schülerinnen und Schüler erleiden keinen quantitativen Verlust. Sie gewinnen Inhalte aus dem bis dato je nach Wahlentscheidung verlorenen Fachbereich dazu und komplettieren damit das - auch von Fachdidaktikern und Fachdidaktikerinnen geforderte - umfassende fachliche Angebot.</a:t>
            </a:r>
          </a:p>
          <a:p>
            <a:r>
              <a:rPr lang="de-DE">
                <a:latin typeface="Calibri" pitchFamily="34" charset="0"/>
              </a:rPr>
              <a:t>Eine abwechselnde getrennte Führung ist möglich. Im Laufe eines Schuljahres müssen beide Inhaltsbereiche gleich stark vertreten sein, die gemischtgeschlechtlichen Gruppen wechseln dann zum Halbjahr vom technischen zum textilen Unterricht. Diese Vorgangsweise hat sich in jahrelangen Schulversuchen (beispielsweise in Wien) bestens bewährt. </a:t>
            </a:r>
          </a:p>
          <a:p>
            <a:r>
              <a:rPr lang="de-DE">
                <a:latin typeface="Calibri" pitchFamily="34" charset="0"/>
              </a:rPr>
              <a:t>Durch fachübergreifende, themenzentrierte Angebote kann die rein quantitative Reduzierung des fachlichen Angebotes zusätzlich auch noch teilweise kompensiert werden (Praxisbeispiele- und Erfahrungen wurden ausreichend im sehr erfolgreichen IMST Projekt gesammelt).  </a:t>
            </a:r>
          </a:p>
          <a:p>
            <a:r>
              <a:rPr lang="de-DE">
                <a:latin typeface="Calibri" pitchFamily="34" charset="0"/>
              </a:rPr>
              <a:t>In Summe haben die Kinder mit der vorliegenden Regelung einen substanziellen Bereich des pädagogischen Angebotes dazu gewonnen</a:t>
            </a:r>
          </a:p>
          <a:p>
            <a:r>
              <a:rPr lang="de-DE">
                <a:latin typeface="Calibri" pitchFamily="34" charset="0"/>
              </a:rPr>
              <a:t> </a:t>
            </a:r>
          </a:p>
          <a:p>
            <a:r>
              <a:rPr lang="de-DE">
                <a:latin typeface="Calibri" pitchFamily="34" charset="0"/>
              </a:rPr>
              <a:t/>
            </a:r>
            <a:br>
              <a:rPr lang="de-DE">
                <a:latin typeface="Calibri" pitchFamily="34" charset="0"/>
              </a:rPr>
            </a:br>
            <a:endParaRPr lang="de-DE">
              <a:latin typeface="Calibri" pitchFamily="34" charset="0"/>
            </a:endParaRPr>
          </a:p>
        </p:txBody>
      </p:sp>
      <p:sp>
        <p:nvSpPr>
          <p:cNvPr id="16387" name="Rechteck 2"/>
          <p:cNvSpPr>
            <a:spLocks noChangeArrowheads="1"/>
          </p:cNvSpPr>
          <p:nvPr/>
        </p:nvSpPr>
        <p:spPr bwMode="auto">
          <a:xfrm>
            <a:off x="177900" y="1484784"/>
            <a:ext cx="885666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sz="2400" b="1" dirty="0" smtClean="0">
                <a:latin typeface="Calibri" pitchFamily="34" charset="0"/>
              </a:rPr>
              <a:t>Geometrisches </a:t>
            </a:r>
            <a:r>
              <a:rPr lang="de-DE" sz="2400" b="1" dirty="0">
                <a:latin typeface="Calibri" pitchFamily="34" charset="0"/>
              </a:rPr>
              <a:t>Zeichnen</a:t>
            </a:r>
            <a:br>
              <a:rPr lang="de-DE" sz="2400" b="1" dirty="0">
                <a:latin typeface="Calibri" pitchFamily="34" charset="0"/>
              </a:rPr>
            </a:br>
            <a:r>
              <a:rPr lang="de-DE" sz="2400" dirty="0" smtClean="0">
                <a:latin typeface="Calibri" pitchFamily="34" charset="0"/>
              </a:rPr>
              <a:t>GZ </a:t>
            </a:r>
            <a:r>
              <a:rPr lang="de-DE" sz="2400" dirty="0">
                <a:latin typeface="Calibri" pitchFamily="34" charset="0"/>
              </a:rPr>
              <a:t>ist kein Pflichtgegenstand mehr (als Wahlmöglichkeit im Schwerpunkt b angeführt), die notwendigen Inhalte können in den Mathematikunterricht integriert </a:t>
            </a:r>
            <a:r>
              <a:rPr lang="de-DE" sz="2400" dirty="0" smtClean="0">
                <a:latin typeface="Calibri" pitchFamily="34" charset="0"/>
              </a:rPr>
              <a:t>werden. </a:t>
            </a:r>
            <a:endParaRPr lang="de-DE" sz="2400" dirty="0">
              <a:latin typeface="Calibri" pitchFamily="34" charset="0"/>
            </a:endParaRPr>
          </a:p>
          <a:p>
            <a:endParaRPr lang="de-DE" sz="2400" dirty="0">
              <a:latin typeface="Calibri" pitchFamily="34" charset="0"/>
            </a:endParaRPr>
          </a:p>
          <a:p>
            <a:r>
              <a:rPr lang="de-DE" sz="2400" b="1" dirty="0">
                <a:latin typeface="Calibri" pitchFamily="34" charset="0"/>
              </a:rPr>
              <a:t>Ernährung und Haushalt  </a:t>
            </a:r>
            <a:r>
              <a:rPr lang="de-DE" sz="2400" dirty="0">
                <a:latin typeface="Calibri" pitchFamily="34" charset="0"/>
              </a:rPr>
              <a:t/>
            </a:r>
            <a:br>
              <a:rPr lang="de-DE" sz="2400" dirty="0">
                <a:latin typeface="Calibri" pitchFamily="34" charset="0"/>
              </a:rPr>
            </a:br>
            <a:r>
              <a:rPr lang="de-DE" sz="2400" dirty="0">
                <a:latin typeface="Calibri" pitchFamily="34" charset="0"/>
              </a:rPr>
              <a:t>E&amp;HH kommt in allen Schwerpunktbereichen - unterschiedlich dotiert - als Pflichtgegenstand vor</a:t>
            </a:r>
            <a:r>
              <a:rPr lang="de-DE" sz="2400" dirty="0" smtClean="0">
                <a:latin typeface="Calibri" pitchFamily="34" charset="0"/>
              </a:rPr>
              <a:t>.</a:t>
            </a:r>
          </a:p>
          <a:p>
            <a:endParaRPr lang="de-DE" sz="2400" dirty="0"/>
          </a:p>
          <a:p>
            <a:r>
              <a:rPr lang="de-DE" sz="2400" b="1" dirty="0"/>
              <a:t>Technisches und textiles Werken</a:t>
            </a:r>
            <a:endParaRPr lang="de-DE" sz="2400" dirty="0"/>
          </a:p>
          <a:p>
            <a:r>
              <a:rPr lang="de-DE" sz="2400" dirty="0"/>
              <a:t>Textiles &amp; technisches Werken werden in einem Gegenstand zusammengeführt  = Beitrag zu einer gendergerechten Bildung</a:t>
            </a:r>
            <a:r>
              <a:rPr lang="de-DE" sz="2400" dirty="0" smtClean="0"/>
              <a:t>!</a:t>
            </a:r>
            <a:r>
              <a:rPr lang="de-DE" sz="2400" dirty="0">
                <a:latin typeface="Calibri" pitchFamily="34" charset="0"/>
              </a:rPr>
              <a:t/>
            </a:r>
            <a:br>
              <a:rPr lang="de-DE" sz="2400" dirty="0">
                <a:latin typeface="Calibri" pitchFamily="34" charset="0"/>
              </a:rPr>
            </a:br>
            <a:endParaRPr lang="de-DE" sz="2400" dirty="0">
              <a:latin typeface="Calibri" pitchFamily="34" charset="0"/>
            </a:endParaRPr>
          </a:p>
        </p:txBody>
      </p:sp>
      <p:sp>
        <p:nvSpPr>
          <p:cNvPr id="4" name="Titel 3"/>
          <p:cNvSpPr>
            <a:spLocks noGrp="1"/>
          </p:cNvSpPr>
          <p:nvPr>
            <p:ph type="title"/>
          </p:nvPr>
        </p:nvSpPr>
        <p:spPr/>
        <p:txBody>
          <a:bodyPr/>
          <a:lstStyle/>
          <a:p>
            <a:r>
              <a:rPr lang="de-AT" dirty="0" smtClean="0"/>
              <a:t>Was ist neu in der Stundentafel?</a:t>
            </a:r>
            <a:endParaRPr lang="de-AT" dirty="0"/>
          </a:p>
        </p:txBody>
      </p:sp>
    </p:spTree>
    <p:extLst>
      <p:ext uri="{BB962C8B-B14F-4D97-AF65-F5344CB8AC3E}">
        <p14:creationId xmlns:p14="http://schemas.microsoft.com/office/powerpoint/2010/main" val="3737702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AT" dirty="0" smtClean="0"/>
              <a:t>Kompetenz ist das Zusammenspiel von…</a:t>
            </a:r>
            <a:endParaRPr lang="de-AT" dirty="0"/>
          </a:p>
        </p:txBody>
      </p:sp>
      <p:graphicFrame>
        <p:nvGraphicFramePr>
          <p:cNvPr id="4" name="Diagramm 3"/>
          <p:cNvGraphicFramePr/>
          <p:nvPr>
            <p:extLst>
              <p:ext uri="{D42A27DB-BD31-4B8C-83A1-F6EECF244321}">
                <p14:modId xmlns:p14="http://schemas.microsoft.com/office/powerpoint/2010/main" val="77925854"/>
              </p:ext>
            </p:extLst>
          </p:nvPr>
        </p:nvGraphicFramePr>
        <p:xfrm>
          <a:off x="1571604" y="147965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 5"/>
          <p:cNvGraphicFramePr/>
          <p:nvPr>
            <p:extLst>
              <p:ext uri="{D42A27DB-BD31-4B8C-83A1-F6EECF244321}">
                <p14:modId xmlns:p14="http://schemas.microsoft.com/office/powerpoint/2010/main" val="3795919412"/>
              </p:ext>
            </p:extLst>
          </p:nvPr>
        </p:nvGraphicFramePr>
        <p:xfrm>
          <a:off x="357158" y="836712"/>
          <a:ext cx="8572560" cy="5929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feld 4"/>
          <p:cNvSpPr txBox="1"/>
          <p:nvPr/>
        </p:nvSpPr>
        <p:spPr>
          <a:xfrm>
            <a:off x="318839" y="5760562"/>
            <a:ext cx="8429625" cy="1077912"/>
          </a:xfrm>
          <a:prstGeom prst="rect">
            <a:avLst/>
          </a:prstGeom>
          <a:solidFill>
            <a:schemeClr val="bg1"/>
          </a:solidFill>
        </p:spPr>
        <p:txBody>
          <a:bodyPr>
            <a:spAutoFit/>
          </a:bodyPr>
          <a:lstStyle/>
          <a:p>
            <a:pPr>
              <a:defRPr/>
            </a:pPr>
            <a:r>
              <a:rPr lang="de-AT" sz="3200" dirty="0">
                <a:latin typeface="+mn-lt"/>
                <a:cs typeface="+mn-cs"/>
              </a:rPr>
              <a:t>… um in neuen Situationen eigenständig handeln zu können (</a:t>
            </a:r>
            <a:r>
              <a:rPr lang="de-AT" sz="3200" dirty="0" smtClean="0">
                <a:latin typeface="+mn-lt"/>
                <a:cs typeface="+mn-cs"/>
              </a:rPr>
              <a:t>Transfer).</a:t>
            </a:r>
            <a:endParaRPr lang="de-AT" sz="3200" dirty="0">
              <a:latin typeface="+mn-lt"/>
              <a:cs typeface="+mn-cs"/>
            </a:endParaRPr>
          </a:p>
        </p:txBody>
      </p:sp>
    </p:spTree>
    <p:extLst>
      <p:ext uri="{BB962C8B-B14F-4D97-AF65-F5344CB8AC3E}">
        <p14:creationId xmlns:p14="http://schemas.microsoft.com/office/powerpoint/2010/main" val="337229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Jede/r ist kompetent.</a:t>
            </a:r>
            <a:endParaRPr lang="de-AT" dirty="0"/>
          </a:p>
        </p:txBody>
      </p:sp>
      <p:pic>
        <p:nvPicPr>
          <p:cNvPr id="7" name="Grafik 6" descr="Kompetent.jpg"/>
          <p:cNvPicPr/>
          <p:nvPr/>
        </p:nvPicPr>
        <p:blipFill>
          <a:blip r:embed="rId2"/>
          <a:stretch>
            <a:fillRect/>
          </a:stretch>
        </p:blipFill>
        <p:spPr>
          <a:xfrm>
            <a:off x="4470396" y="1772816"/>
            <a:ext cx="4566100" cy="4067919"/>
          </a:xfrm>
          <a:prstGeom prst="rect">
            <a:avLst/>
          </a:prstGeom>
        </p:spPr>
      </p:pic>
      <p:pic>
        <p:nvPicPr>
          <p:cNvPr id="8" name="Grafik 7" descr="Schwachen.jpg"/>
          <p:cNvPicPr/>
          <p:nvPr/>
        </p:nvPicPr>
        <p:blipFill>
          <a:blip r:embed="rId3"/>
          <a:stretch>
            <a:fillRect/>
          </a:stretch>
        </p:blipFill>
        <p:spPr>
          <a:xfrm>
            <a:off x="29523" y="1772817"/>
            <a:ext cx="4470469" cy="4032448"/>
          </a:xfrm>
          <a:prstGeom prst="rect">
            <a:avLst/>
          </a:prstGeom>
        </p:spPr>
      </p:pic>
    </p:spTree>
    <p:extLst>
      <p:ext uri="{BB962C8B-B14F-4D97-AF65-F5344CB8AC3E}">
        <p14:creationId xmlns:p14="http://schemas.microsoft.com/office/powerpoint/2010/main" val="200094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Grafik 3" descr="1066perspektivenwechsel.jpg"/>
          <p:cNvPicPr>
            <a:picLocks noChangeAspect="1"/>
          </p:cNvPicPr>
          <p:nvPr/>
        </p:nvPicPr>
        <p:blipFill>
          <a:blip r:embed="rId2">
            <a:extLst>
              <a:ext uri="{28A0092B-C50C-407E-A947-70E740481C1C}">
                <a14:useLocalDpi xmlns:a14="http://schemas.microsoft.com/office/drawing/2010/main" val="0"/>
              </a:ext>
            </a:extLst>
          </a:blip>
          <a:srcRect t="13445" b="12399"/>
          <a:stretch>
            <a:fillRect/>
          </a:stretch>
        </p:blipFill>
        <p:spPr bwMode="auto">
          <a:xfrm>
            <a:off x="2786062" y="195263"/>
            <a:ext cx="6357937" cy="666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el 1"/>
          <p:cNvSpPr>
            <a:spLocks noGrp="1"/>
          </p:cNvSpPr>
          <p:nvPr>
            <p:ph type="title"/>
          </p:nvPr>
        </p:nvSpPr>
        <p:spPr/>
        <p:txBody>
          <a:bodyPr/>
          <a:lstStyle/>
          <a:p>
            <a:pPr eaLnBrk="1" hangingPunct="1"/>
            <a:r>
              <a:rPr lang="de-AT" dirty="0" smtClean="0"/>
              <a:t>Perspektivenwechsel</a:t>
            </a:r>
          </a:p>
        </p:txBody>
      </p:sp>
    </p:spTree>
    <p:extLst>
      <p:ext uri="{BB962C8B-B14F-4D97-AF65-F5344CB8AC3E}">
        <p14:creationId xmlns:p14="http://schemas.microsoft.com/office/powerpoint/2010/main" val="3004892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dissolve">
                                      <p:cBhvr>
                                        <p:cTn id="7"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rafik 20" descr="1066denken.jpg"/>
          <p:cNvPicPr>
            <a:picLocks noChangeAspect="1"/>
          </p:cNvPicPr>
          <p:nvPr/>
        </p:nvPicPr>
        <p:blipFill>
          <a:blip r:embed="rId2">
            <a:extLst>
              <a:ext uri="{28A0092B-C50C-407E-A947-70E740481C1C}">
                <a14:useLocalDpi xmlns:a14="http://schemas.microsoft.com/office/drawing/2010/main" val="0"/>
              </a:ext>
            </a:extLst>
          </a:blip>
          <a:srcRect b="10770"/>
          <a:stretch>
            <a:fillRect/>
          </a:stretch>
        </p:blipFill>
        <p:spPr bwMode="auto">
          <a:xfrm>
            <a:off x="357188" y="2143125"/>
            <a:ext cx="3284537"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Grafik 21" descr="1066denken.jpg"/>
          <p:cNvPicPr>
            <a:picLocks noChangeAspect="1"/>
          </p:cNvPicPr>
          <p:nvPr/>
        </p:nvPicPr>
        <p:blipFill>
          <a:blip r:embed="rId3">
            <a:extLst>
              <a:ext uri="{28A0092B-C50C-407E-A947-70E740481C1C}">
                <a14:useLocalDpi xmlns:a14="http://schemas.microsoft.com/office/drawing/2010/main" val="0"/>
              </a:ext>
            </a:extLst>
          </a:blip>
          <a:srcRect b="10770"/>
          <a:stretch>
            <a:fillRect/>
          </a:stretch>
        </p:blipFill>
        <p:spPr bwMode="auto">
          <a:xfrm>
            <a:off x="5859463" y="2143125"/>
            <a:ext cx="3284537"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tel 1"/>
          <p:cNvSpPr>
            <a:spLocks noGrp="1"/>
          </p:cNvSpPr>
          <p:nvPr>
            <p:ph type="title"/>
          </p:nvPr>
        </p:nvSpPr>
        <p:spPr>
          <a:xfrm>
            <a:off x="571500" y="642938"/>
            <a:ext cx="7643813" cy="758825"/>
          </a:xfrm>
        </p:spPr>
        <p:txBody>
          <a:bodyPr/>
          <a:lstStyle/>
          <a:p>
            <a:pPr eaLnBrk="1" hangingPunct="1"/>
            <a:r>
              <a:rPr lang="de-AT" smtClean="0"/>
              <a:t>Der innere Dialog</a:t>
            </a:r>
          </a:p>
        </p:txBody>
      </p:sp>
      <p:sp>
        <p:nvSpPr>
          <p:cNvPr id="9" name="Abgerundete rechteckige Legende 8"/>
          <p:cNvSpPr/>
          <p:nvPr/>
        </p:nvSpPr>
        <p:spPr>
          <a:xfrm>
            <a:off x="2852738" y="2928938"/>
            <a:ext cx="2214562" cy="1071562"/>
          </a:xfrm>
          <a:prstGeom prst="wedgeRoundRectCallout">
            <a:avLst>
              <a:gd name="adj1" fmla="val -62848"/>
              <a:gd name="adj2" fmla="val 6360"/>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Ich muss den Stoff durch bringen.</a:t>
            </a:r>
          </a:p>
        </p:txBody>
      </p:sp>
      <p:sp>
        <p:nvSpPr>
          <p:cNvPr id="10" name="Abgerundete rechteckige Legende 9"/>
          <p:cNvSpPr/>
          <p:nvPr/>
        </p:nvSpPr>
        <p:spPr>
          <a:xfrm>
            <a:off x="4352925" y="2928938"/>
            <a:ext cx="2214563" cy="1071562"/>
          </a:xfrm>
          <a:prstGeom prst="wedgeRoundRectCallout">
            <a:avLst>
              <a:gd name="adj1" fmla="val 68267"/>
              <a:gd name="adj2" fmla="val -32564"/>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Ich möchte Kompetenzen aufbauen.</a:t>
            </a:r>
          </a:p>
        </p:txBody>
      </p:sp>
      <p:sp>
        <p:nvSpPr>
          <p:cNvPr id="11" name="Abgerundete rechteckige Legende 10"/>
          <p:cNvSpPr/>
          <p:nvPr/>
        </p:nvSpPr>
        <p:spPr>
          <a:xfrm>
            <a:off x="2852738" y="2928938"/>
            <a:ext cx="2214562" cy="1071562"/>
          </a:xfrm>
          <a:prstGeom prst="wedgeRoundRectCallout">
            <a:avLst>
              <a:gd name="adj1" fmla="val -62848"/>
              <a:gd name="adj2" fmla="val 6360"/>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Wir haben nicht genug Zeit dafür. Die Schularbeit kommt.</a:t>
            </a:r>
          </a:p>
        </p:txBody>
      </p:sp>
      <p:sp>
        <p:nvSpPr>
          <p:cNvPr id="12" name="Abgerundete rechteckige Legende 11"/>
          <p:cNvSpPr/>
          <p:nvPr/>
        </p:nvSpPr>
        <p:spPr>
          <a:xfrm>
            <a:off x="4352925" y="2928938"/>
            <a:ext cx="2214563" cy="1071562"/>
          </a:xfrm>
          <a:prstGeom prst="wedgeRoundRectCallout">
            <a:avLst>
              <a:gd name="adj1" fmla="val 68267"/>
              <a:gd name="adj2" fmla="val -32564"/>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Sie sollen ihre Kompetenzen zeigen können.</a:t>
            </a:r>
          </a:p>
        </p:txBody>
      </p:sp>
      <p:sp>
        <p:nvSpPr>
          <p:cNvPr id="13" name="Abgerundete rechteckige Legende 12"/>
          <p:cNvSpPr/>
          <p:nvPr/>
        </p:nvSpPr>
        <p:spPr>
          <a:xfrm>
            <a:off x="2852738" y="2928938"/>
            <a:ext cx="2214562" cy="1071562"/>
          </a:xfrm>
          <a:prstGeom prst="wedgeRoundRectCallout">
            <a:avLst>
              <a:gd name="adj1" fmla="val -62848"/>
              <a:gd name="adj2" fmla="val 6360"/>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Es gibt zu viel abzudecken.</a:t>
            </a:r>
          </a:p>
        </p:txBody>
      </p:sp>
      <p:sp>
        <p:nvSpPr>
          <p:cNvPr id="14" name="Abgerundete rechteckige Legende 13"/>
          <p:cNvSpPr/>
          <p:nvPr/>
        </p:nvSpPr>
        <p:spPr>
          <a:xfrm>
            <a:off x="4352925" y="2928938"/>
            <a:ext cx="2214563" cy="1071562"/>
          </a:xfrm>
          <a:prstGeom prst="wedgeRoundRectCallout">
            <a:avLst>
              <a:gd name="adj1" fmla="val 68267"/>
              <a:gd name="adj2" fmla="val -32564"/>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Kompetenzen sind nachhaltig, auswendig Gelerntes nicht.</a:t>
            </a:r>
          </a:p>
        </p:txBody>
      </p:sp>
      <p:sp>
        <p:nvSpPr>
          <p:cNvPr id="15" name="Abgerundete rechteckige Legende 14"/>
          <p:cNvSpPr/>
          <p:nvPr/>
        </p:nvSpPr>
        <p:spPr>
          <a:xfrm>
            <a:off x="2852738" y="2928938"/>
            <a:ext cx="2214562" cy="1071562"/>
          </a:xfrm>
          <a:prstGeom prst="wedgeRoundRectCallout">
            <a:avLst>
              <a:gd name="adj1" fmla="val -62848"/>
              <a:gd name="adj2" fmla="val 6360"/>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Aber sie müssen doch ein Basiswissen haben!</a:t>
            </a:r>
          </a:p>
        </p:txBody>
      </p:sp>
      <p:sp>
        <p:nvSpPr>
          <p:cNvPr id="17" name="Abgerundete rechteckige Legende 16"/>
          <p:cNvSpPr/>
          <p:nvPr/>
        </p:nvSpPr>
        <p:spPr>
          <a:xfrm>
            <a:off x="4352925" y="2928938"/>
            <a:ext cx="2214563" cy="1071562"/>
          </a:xfrm>
          <a:prstGeom prst="wedgeRoundRectCallout">
            <a:avLst>
              <a:gd name="adj1" fmla="val 68267"/>
              <a:gd name="adj2" fmla="val -32564"/>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Natürlich, aber sie müssen ihr Wissen anwenden können.</a:t>
            </a:r>
          </a:p>
        </p:txBody>
      </p:sp>
      <p:sp>
        <p:nvSpPr>
          <p:cNvPr id="18" name="Abgerundete rechteckige Legende 17"/>
          <p:cNvSpPr/>
          <p:nvPr/>
        </p:nvSpPr>
        <p:spPr>
          <a:xfrm>
            <a:off x="2852738" y="2928938"/>
            <a:ext cx="2214562" cy="1071562"/>
          </a:xfrm>
          <a:prstGeom prst="wedgeRoundRectCallout">
            <a:avLst>
              <a:gd name="adj1" fmla="val -62848"/>
              <a:gd name="adj2" fmla="val 6360"/>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a:t>
            </a:r>
          </a:p>
        </p:txBody>
      </p:sp>
      <p:graphicFrame>
        <p:nvGraphicFramePr>
          <p:cNvPr id="19" name="Diagramm 18"/>
          <p:cNvGraphicFramePr/>
          <p:nvPr/>
        </p:nvGraphicFramePr>
        <p:xfrm>
          <a:off x="1714480" y="100013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Diagramm 19"/>
          <p:cNvGraphicFramePr/>
          <p:nvPr/>
        </p:nvGraphicFramePr>
        <p:xfrm>
          <a:off x="1690710" y="3365528"/>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004919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dissolv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7" grpId="0" animBg="1"/>
      <p:bldP spid="18" grpId="0" animBg="1"/>
      <p:bldGraphic spid="19" grpId="0">
        <p:bldAsOne/>
      </p:bldGraphic>
      <p:bldGraphic spid="20"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Rückwärtiges Lerndesign</a:t>
            </a:r>
            <a:endParaRPr lang="de-AT" dirty="0"/>
          </a:p>
        </p:txBody>
      </p:sp>
      <p:sp>
        <p:nvSpPr>
          <p:cNvPr id="3" name="Inhaltsplatzhalter 2"/>
          <p:cNvSpPr>
            <a:spLocks noGrp="1"/>
          </p:cNvSpPr>
          <p:nvPr>
            <p:ph idx="1"/>
          </p:nvPr>
        </p:nvSpPr>
        <p:spPr/>
        <p:txBody>
          <a:bodyPr/>
          <a:lstStyle/>
          <a:p>
            <a:pPr>
              <a:buNone/>
            </a:pPr>
            <a:r>
              <a:rPr lang="de-AT" b="1" dirty="0"/>
              <a:t>Kernideen: </a:t>
            </a:r>
          </a:p>
          <a:p>
            <a:r>
              <a:rPr lang="de-AT" dirty="0" smtClean="0"/>
              <a:t>Curriculum ist der Laufweg des Lernens.</a:t>
            </a:r>
          </a:p>
          <a:p>
            <a:r>
              <a:rPr lang="de-AT" dirty="0"/>
              <a:t>Inhalt ist der Reibebaum des Lernens.</a:t>
            </a:r>
          </a:p>
          <a:p>
            <a:r>
              <a:rPr lang="de-AT" dirty="0" smtClean="0"/>
              <a:t>Das Ziel ist das Ziel.</a:t>
            </a:r>
          </a:p>
        </p:txBody>
      </p:sp>
      <p:sp>
        <p:nvSpPr>
          <p:cNvPr id="5" name="Rechteck 4"/>
          <p:cNvSpPr/>
          <p:nvPr/>
        </p:nvSpPr>
        <p:spPr>
          <a:xfrm>
            <a:off x="5337621" y="5676929"/>
            <a:ext cx="3533775" cy="500062"/>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Kompetenz</a:t>
            </a:r>
          </a:p>
        </p:txBody>
      </p:sp>
      <p:sp>
        <p:nvSpPr>
          <p:cNvPr id="6" name="Rechteck 5"/>
          <p:cNvSpPr/>
          <p:nvPr/>
        </p:nvSpPr>
        <p:spPr>
          <a:xfrm>
            <a:off x="5194746" y="6176991"/>
            <a:ext cx="3841750" cy="500063"/>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Differenz &amp; </a:t>
            </a:r>
            <a:r>
              <a:rPr lang="de-AT" dirty="0" err="1">
                <a:latin typeface="Trebuchet MS" pitchFamily="34" charset="0"/>
              </a:rPr>
              <a:t>Diversität</a:t>
            </a:r>
            <a:endParaRPr lang="de-AT" dirty="0">
              <a:latin typeface="Trebuchet MS" pitchFamily="34" charset="0"/>
            </a:endParaRPr>
          </a:p>
        </p:txBody>
      </p:sp>
      <p:sp>
        <p:nvSpPr>
          <p:cNvPr id="7" name="Rechteck 6"/>
          <p:cNvSpPr/>
          <p:nvPr/>
        </p:nvSpPr>
        <p:spPr>
          <a:xfrm>
            <a:off x="5863015" y="3732422"/>
            <a:ext cx="571504" cy="1928826"/>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vert="vert270" anchor="ctr"/>
          <a:lstStyle/>
          <a:p>
            <a:pPr algn="ctr">
              <a:defRPr/>
            </a:pPr>
            <a:r>
              <a:rPr lang="de-AT" dirty="0">
                <a:latin typeface="Trebuchet MS" pitchFamily="34" charset="0"/>
              </a:rPr>
              <a:t>Rückwärtiges Lerndesign</a:t>
            </a:r>
          </a:p>
        </p:txBody>
      </p:sp>
    </p:spTree>
    <p:extLst>
      <p:ext uri="{BB962C8B-B14F-4D97-AF65-F5344CB8AC3E}">
        <p14:creationId xmlns:p14="http://schemas.microsoft.com/office/powerpoint/2010/main" val="37077178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Im Zeitalter der Kompetenzorientierung…</a:t>
            </a:r>
            <a:endParaRPr lang="de-AT" dirty="0"/>
          </a:p>
        </p:txBody>
      </p:sp>
      <p:pic>
        <p:nvPicPr>
          <p:cNvPr id="1026" name="Picture 2" descr="https://encrypted-tbn3.gstatic.com/images?q=tbn:ANd9GcSAp6j13iZklWthJbUarqksWeL0svdycZO215BO_f8GCM0aJekx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40768"/>
            <a:ext cx="5832648" cy="464606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encrypted-tbn1.gstatic.com/images?q=tbn:ANd9GcSPpCiKB3j81XWFOSi1le_ni6U_asAC92ygl-GSyTZHN5FruH7xx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00808"/>
            <a:ext cx="6199664"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062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1375593"/>
            <a:ext cx="9144000" cy="5482407"/>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3021" y="2427714"/>
            <a:ext cx="1496406" cy="357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AT" dirty="0" smtClean="0"/>
              <a:t>Lerndesignarbeit</a:t>
            </a:r>
            <a:endParaRPr lang="de-AT"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1556792"/>
            <a:ext cx="1121786" cy="126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1511206"/>
            <a:ext cx="1695560" cy="162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286" r="5977"/>
          <a:stretch/>
        </p:blipFill>
        <p:spPr bwMode="auto">
          <a:xfrm>
            <a:off x="0" y="3382495"/>
            <a:ext cx="2371134" cy="387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1343"/>
          <a:stretch/>
        </p:blipFill>
        <p:spPr bwMode="auto">
          <a:xfrm>
            <a:off x="5441307" y="1562882"/>
            <a:ext cx="3702693" cy="424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6588224" y="1928137"/>
            <a:ext cx="2376264" cy="1077218"/>
          </a:xfrm>
          <a:prstGeom prst="rect">
            <a:avLst/>
          </a:prstGeom>
          <a:noFill/>
          <a:ln>
            <a:noFill/>
          </a:ln>
        </p:spPr>
        <p:txBody>
          <a:bodyPr wrap="square" rtlCol="0">
            <a:spAutoFit/>
          </a:bodyPr>
          <a:lstStyle/>
          <a:p>
            <a:pPr algn="ctr"/>
            <a:r>
              <a:rPr lang="de-AT" sz="3200" dirty="0" smtClean="0">
                <a:latin typeface="Comic Sans MS" pitchFamily="66" charset="0"/>
              </a:rPr>
              <a:t>Das Ziel ist das Ziel.</a:t>
            </a:r>
            <a:endParaRPr lang="de-AT" sz="3200" dirty="0">
              <a:latin typeface="Comic Sans MS" pitchFamily="66" charset="0"/>
            </a:endParaRPr>
          </a:p>
        </p:txBody>
      </p:sp>
      <p:sp>
        <p:nvSpPr>
          <p:cNvPr id="10" name="Textfeld 9"/>
          <p:cNvSpPr txBox="1"/>
          <p:nvPr/>
        </p:nvSpPr>
        <p:spPr>
          <a:xfrm>
            <a:off x="6372200" y="3695856"/>
            <a:ext cx="2592288" cy="1569660"/>
          </a:xfrm>
          <a:prstGeom prst="rect">
            <a:avLst/>
          </a:prstGeom>
          <a:noFill/>
          <a:ln>
            <a:noFill/>
          </a:ln>
        </p:spPr>
        <p:txBody>
          <a:bodyPr wrap="square" rtlCol="0">
            <a:spAutoFit/>
          </a:bodyPr>
          <a:lstStyle/>
          <a:p>
            <a:pPr algn="ctr"/>
            <a:r>
              <a:rPr lang="de-AT" sz="3200" dirty="0" smtClean="0">
                <a:latin typeface="Comic Sans MS" pitchFamily="66" charset="0"/>
              </a:rPr>
              <a:t>Viele Wege führen nach Rom.</a:t>
            </a:r>
            <a:endParaRPr lang="de-AT" sz="3200" dirty="0">
              <a:latin typeface="Comic Sans MS" pitchFamily="66" charset="0"/>
            </a:endParaRPr>
          </a:p>
        </p:txBody>
      </p:sp>
      <p:sp>
        <p:nvSpPr>
          <p:cNvPr id="11" name="Textfeld 10"/>
          <p:cNvSpPr txBox="1"/>
          <p:nvPr/>
        </p:nvSpPr>
        <p:spPr>
          <a:xfrm>
            <a:off x="-74972" y="3997802"/>
            <a:ext cx="2054684" cy="2554545"/>
          </a:xfrm>
          <a:prstGeom prst="rect">
            <a:avLst/>
          </a:prstGeom>
          <a:noFill/>
          <a:ln>
            <a:noFill/>
          </a:ln>
        </p:spPr>
        <p:txBody>
          <a:bodyPr wrap="square" rtlCol="0">
            <a:spAutoFit/>
          </a:bodyPr>
          <a:lstStyle/>
          <a:p>
            <a:pPr algn="ctr"/>
            <a:r>
              <a:rPr lang="de-AT" sz="3200" dirty="0" smtClean="0">
                <a:latin typeface="Comic Sans MS" pitchFamily="66" charset="0"/>
              </a:rPr>
              <a:t>Lern- &amp; Lehr-</a:t>
            </a:r>
            <a:r>
              <a:rPr lang="de-AT" sz="3200" dirty="0" err="1" smtClean="0">
                <a:latin typeface="Comic Sans MS" pitchFamily="66" charset="0"/>
              </a:rPr>
              <a:t>prozessevom</a:t>
            </a:r>
            <a:r>
              <a:rPr lang="de-AT" sz="3200" dirty="0" smtClean="0">
                <a:latin typeface="Comic Sans MS" pitchFamily="66" charset="0"/>
              </a:rPr>
              <a:t> Ende her</a:t>
            </a:r>
            <a:endParaRPr lang="de-AT" sz="3200" dirty="0">
              <a:latin typeface="Comic Sans MS" pitchFamily="66" charset="0"/>
            </a:endParaRPr>
          </a:p>
        </p:txBody>
      </p:sp>
      <p:sp>
        <p:nvSpPr>
          <p:cNvPr id="12" name="Textfeld 11"/>
          <p:cNvSpPr txBox="1"/>
          <p:nvPr/>
        </p:nvSpPr>
        <p:spPr>
          <a:xfrm rot="21274347">
            <a:off x="3685783" y="1731624"/>
            <a:ext cx="1224136" cy="461665"/>
          </a:xfrm>
          <a:prstGeom prst="rect">
            <a:avLst/>
          </a:prstGeom>
          <a:noFill/>
          <a:ln>
            <a:noFill/>
          </a:ln>
        </p:spPr>
        <p:txBody>
          <a:bodyPr wrap="square" rtlCol="0">
            <a:spAutoFit/>
          </a:bodyPr>
          <a:lstStyle/>
          <a:p>
            <a:pPr algn="ctr"/>
            <a:r>
              <a:rPr lang="de-AT" sz="2400" b="1" dirty="0" smtClean="0">
                <a:solidFill>
                  <a:schemeClr val="accent3">
                    <a:lumMod val="75000"/>
                  </a:schemeClr>
                </a:solidFill>
                <a:latin typeface="Comic Sans MS" pitchFamily="66" charset="0"/>
              </a:rPr>
              <a:t>ZIEL</a:t>
            </a:r>
            <a:endParaRPr lang="de-AT" sz="2400" b="1" dirty="0">
              <a:solidFill>
                <a:schemeClr val="accent3">
                  <a:lumMod val="75000"/>
                </a:schemeClr>
              </a:solidFill>
              <a:latin typeface="Comic Sans MS" pitchFamily="66" charset="0"/>
            </a:endParaRPr>
          </a:p>
        </p:txBody>
      </p:sp>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4789" y="2369742"/>
            <a:ext cx="1704638" cy="344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8479" y="2351751"/>
            <a:ext cx="1725490" cy="328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74789" y="2313086"/>
            <a:ext cx="2246786" cy="327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11760" y="5013176"/>
            <a:ext cx="1296144" cy="126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rot="350434">
            <a:off x="2391323" y="5212929"/>
            <a:ext cx="1271803" cy="461665"/>
          </a:xfrm>
          <a:prstGeom prst="rect">
            <a:avLst/>
          </a:prstGeom>
          <a:noFill/>
          <a:ln>
            <a:noFill/>
          </a:ln>
        </p:spPr>
        <p:txBody>
          <a:bodyPr wrap="square" rtlCol="0">
            <a:spAutoFit/>
          </a:bodyPr>
          <a:lstStyle/>
          <a:p>
            <a:pPr algn="ctr"/>
            <a:r>
              <a:rPr lang="de-AT" sz="2400" b="1" dirty="0" smtClean="0">
                <a:solidFill>
                  <a:schemeClr val="accent3">
                    <a:lumMod val="75000"/>
                  </a:schemeClr>
                </a:solidFill>
                <a:latin typeface="Comic Sans MS" pitchFamily="66" charset="0"/>
              </a:rPr>
              <a:t>START</a:t>
            </a:r>
            <a:endParaRPr lang="de-AT" sz="2400" b="1" dirty="0">
              <a:solidFill>
                <a:schemeClr val="accent3">
                  <a:lumMod val="75000"/>
                </a:schemeClr>
              </a:solidFill>
              <a:latin typeface="Comic Sans MS" pitchFamily="66" charset="0"/>
            </a:endParaRPr>
          </a:p>
        </p:txBody>
      </p:sp>
      <p:sp>
        <p:nvSpPr>
          <p:cNvPr id="18" name="Textfeld 17"/>
          <p:cNvSpPr txBox="1"/>
          <p:nvPr/>
        </p:nvSpPr>
        <p:spPr>
          <a:xfrm>
            <a:off x="1326728" y="1641883"/>
            <a:ext cx="1517080" cy="338554"/>
          </a:xfrm>
          <a:prstGeom prst="rect">
            <a:avLst/>
          </a:prstGeom>
          <a:noFill/>
          <a:ln>
            <a:noFill/>
          </a:ln>
        </p:spPr>
        <p:txBody>
          <a:bodyPr wrap="square" rtlCol="0">
            <a:spAutoFit/>
          </a:bodyPr>
          <a:lstStyle/>
          <a:p>
            <a:pPr algn="ctr"/>
            <a:r>
              <a:rPr lang="de-AT" sz="1600" b="1" dirty="0" smtClean="0">
                <a:solidFill>
                  <a:schemeClr val="accent2">
                    <a:lumMod val="75000"/>
                  </a:schemeClr>
                </a:solidFill>
                <a:latin typeface="Comic Sans MS" pitchFamily="66" charset="0"/>
              </a:rPr>
              <a:t>PRÜFSTAND</a:t>
            </a:r>
            <a:endParaRPr lang="de-AT" sz="1600" b="1" dirty="0">
              <a:solidFill>
                <a:schemeClr val="accent2">
                  <a:lumMod val="75000"/>
                </a:schemeClr>
              </a:solidFill>
              <a:latin typeface="Comic Sans MS" pitchFamily="66" charset="0"/>
            </a:endParaRPr>
          </a:p>
        </p:txBody>
      </p:sp>
      <p:sp>
        <p:nvSpPr>
          <p:cNvPr id="19" name="Textfeld 18"/>
          <p:cNvSpPr txBox="1"/>
          <p:nvPr/>
        </p:nvSpPr>
        <p:spPr>
          <a:xfrm>
            <a:off x="1259632" y="2484493"/>
            <a:ext cx="1517080" cy="584775"/>
          </a:xfrm>
          <a:prstGeom prst="rect">
            <a:avLst/>
          </a:prstGeom>
          <a:noFill/>
          <a:ln>
            <a:noFill/>
          </a:ln>
        </p:spPr>
        <p:txBody>
          <a:bodyPr wrap="square" rtlCol="0">
            <a:spAutoFit/>
          </a:bodyPr>
          <a:lstStyle/>
          <a:p>
            <a:pPr algn="ctr"/>
            <a:r>
              <a:rPr lang="de-AT" sz="1600" b="1" dirty="0" smtClean="0">
                <a:solidFill>
                  <a:schemeClr val="accent2">
                    <a:lumMod val="75000"/>
                  </a:schemeClr>
                </a:solidFill>
                <a:latin typeface="Comic Sans MS" pitchFamily="66" charset="0"/>
              </a:rPr>
              <a:t>Aufgaben</a:t>
            </a:r>
            <a:br>
              <a:rPr lang="de-AT" sz="1600" b="1" dirty="0" smtClean="0">
                <a:solidFill>
                  <a:schemeClr val="accent2">
                    <a:lumMod val="75000"/>
                  </a:schemeClr>
                </a:solidFill>
                <a:latin typeface="Comic Sans MS" pitchFamily="66" charset="0"/>
              </a:rPr>
            </a:br>
            <a:r>
              <a:rPr lang="de-AT" sz="1600" b="1" dirty="0" smtClean="0">
                <a:solidFill>
                  <a:schemeClr val="accent2">
                    <a:lumMod val="75000"/>
                  </a:schemeClr>
                </a:solidFill>
                <a:latin typeface="Comic Sans MS" pitchFamily="66" charset="0"/>
              </a:rPr>
              <a:t>&amp; Kriterien</a:t>
            </a:r>
            <a:endParaRPr lang="de-AT" sz="1600" b="1" dirty="0">
              <a:solidFill>
                <a:schemeClr val="accent2">
                  <a:lumMod val="75000"/>
                </a:schemeClr>
              </a:solidFill>
              <a:latin typeface="Comic Sans MS" pitchFamily="66" charset="0"/>
            </a:endParaRPr>
          </a:p>
        </p:txBody>
      </p:sp>
      <p:pic>
        <p:nvPicPr>
          <p:cNvPr id="1035"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43808" y="5806546"/>
            <a:ext cx="461963"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74789" y="4167070"/>
            <a:ext cx="461963"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2051" y="3695473"/>
            <a:ext cx="461963"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90751" y="2825282"/>
            <a:ext cx="461963"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ebogener Pfeil 5"/>
          <p:cNvSpPr/>
          <p:nvPr/>
        </p:nvSpPr>
        <p:spPr>
          <a:xfrm rot="7837894" flipH="1">
            <a:off x="689426" y="1753390"/>
            <a:ext cx="4384590" cy="4039690"/>
          </a:xfrm>
          <a:prstGeom prst="circularArrow">
            <a:avLst>
              <a:gd name="adj1" fmla="val 6391"/>
              <a:gd name="adj2" fmla="val 1142319"/>
              <a:gd name="adj3" fmla="val 20458322"/>
              <a:gd name="adj4" fmla="val 867997"/>
              <a:gd name="adj5" fmla="val 1250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AT">
              <a:solidFill>
                <a:schemeClr val="tx1"/>
              </a:solidFill>
            </a:endParaRPr>
          </a:p>
        </p:txBody>
      </p:sp>
      <p:pic>
        <p:nvPicPr>
          <p:cNvPr id="2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59372" y="3005355"/>
            <a:ext cx="52440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22828" y="3583960"/>
            <a:ext cx="52440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84623" y="3257383"/>
            <a:ext cx="52440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7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3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3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8" grpId="0"/>
      <p:bldP spid="19"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Zitat Hattie</a:t>
            </a:r>
            <a:endParaRPr lang="de-AT" dirty="0"/>
          </a:p>
        </p:txBody>
      </p:sp>
      <p:sp>
        <p:nvSpPr>
          <p:cNvPr id="3" name="Inhaltsplatzhalter 2"/>
          <p:cNvSpPr>
            <a:spLocks noGrp="1"/>
          </p:cNvSpPr>
          <p:nvPr>
            <p:ph idx="1"/>
          </p:nvPr>
        </p:nvSpPr>
        <p:spPr/>
        <p:txBody>
          <a:bodyPr/>
          <a:lstStyle/>
          <a:p>
            <a:endParaRPr lang="de-AT"/>
          </a:p>
        </p:txBody>
      </p:sp>
    </p:spTree>
    <p:extLst>
      <p:ext uri="{BB962C8B-B14F-4D97-AF65-F5344CB8AC3E}">
        <p14:creationId xmlns:p14="http://schemas.microsoft.com/office/powerpoint/2010/main" val="15357558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Basiselemente eines Lerndesigns</a:t>
            </a:r>
            <a:endParaRPr lang="de-AT" dirty="0"/>
          </a:p>
        </p:txBody>
      </p:sp>
      <p:sp>
        <p:nvSpPr>
          <p:cNvPr id="3" name="Inhaltsplatzhalter 2"/>
          <p:cNvSpPr>
            <a:spLocks noGrp="1"/>
          </p:cNvSpPr>
          <p:nvPr>
            <p:ph idx="1"/>
          </p:nvPr>
        </p:nvSpPr>
        <p:spPr/>
        <p:txBody>
          <a:bodyPr/>
          <a:lstStyle/>
          <a:p>
            <a:r>
              <a:rPr lang="de-AT" dirty="0" smtClean="0"/>
              <a:t>Lernziele</a:t>
            </a:r>
          </a:p>
          <a:p>
            <a:pPr lvl="1"/>
            <a:r>
              <a:rPr lang="de-AT" dirty="0" smtClean="0"/>
              <a:t>Wissen, Können, Verstehen</a:t>
            </a:r>
          </a:p>
          <a:p>
            <a:pPr lvl="1"/>
            <a:r>
              <a:rPr lang="de-AT" dirty="0" smtClean="0"/>
              <a:t>Bilden ab, was am Ende beurteilt wird</a:t>
            </a:r>
          </a:p>
          <a:p>
            <a:r>
              <a:rPr lang="de-AT" dirty="0" smtClean="0"/>
              <a:t>Aufgaben für Leistungsfeststellung</a:t>
            </a:r>
          </a:p>
          <a:p>
            <a:r>
              <a:rPr lang="de-AT" dirty="0" smtClean="0"/>
              <a:t>Kriterien und Beurteilungsraster</a:t>
            </a:r>
            <a:endParaRPr lang="de-AT" dirty="0"/>
          </a:p>
        </p:txBody>
      </p:sp>
    </p:spTree>
    <p:extLst>
      <p:ext uri="{BB962C8B-B14F-4D97-AF65-F5344CB8AC3E}">
        <p14:creationId xmlns:p14="http://schemas.microsoft.com/office/powerpoint/2010/main" val="730904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Auswirkungen auf Unterrichtsplanung</a:t>
            </a:r>
            <a:endParaRPr lang="de-AT"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822"/>
          <a:stretch/>
        </p:blipFill>
        <p:spPr bwMode="auto">
          <a:xfrm>
            <a:off x="216024" y="1493683"/>
            <a:ext cx="8892480" cy="5364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47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428625" y="2214563"/>
            <a:ext cx="8215313" cy="10715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7411" name="Titel 1"/>
          <p:cNvSpPr>
            <a:spLocks noGrp="1"/>
          </p:cNvSpPr>
          <p:nvPr>
            <p:ph type="title"/>
          </p:nvPr>
        </p:nvSpPr>
        <p:spPr/>
        <p:txBody>
          <a:bodyPr/>
          <a:lstStyle/>
          <a:p>
            <a:r>
              <a:rPr lang="de-AT" dirty="0" smtClean="0"/>
              <a:t>NMS-LPVO </a:t>
            </a:r>
            <a:r>
              <a:rPr lang="de-AT" sz="2800" dirty="0" smtClean="0"/>
              <a:t>(1. Teil)</a:t>
            </a:r>
          </a:p>
        </p:txBody>
      </p:sp>
      <p:sp>
        <p:nvSpPr>
          <p:cNvPr id="3" name="Textfeld 2"/>
          <p:cNvSpPr txBox="1">
            <a:spLocks noChangeArrowheads="1"/>
          </p:cNvSpPr>
          <p:nvPr/>
        </p:nvSpPr>
        <p:spPr bwMode="auto">
          <a:xfrm>
            <a:off x="357188" y="1857375"/>
            <a:ext cx="8286750" cy="4154984"/>
          </a:xfrm>
          <a:prstGeom prst="rect">
            <a:avLst/>
          </a:prstGeom>
          <a:solidFill>
            <a:schemeClr val="bg1"/>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AT" sz="2400" b="1" dirty="0" smtClean="0">
                <a:latin typeface="+mn-lt"/>
              </a:rPr>
              <a:t>2. Gesetzlicher </a:t>
            </a:r>
            <a:r>
              <a:rPr lang="de-AT" sz="2400" b="1" dirty="0">
                <a:latin typeface="+mn-lt"/>
              </a:rPr>
              <a:t>Auftrag </a:t>
            </a:r>
          </a:p>
          <a:p>
            <a:pPr eaLnBrk="1" hangingPunct="1"/>
            <a:r>
              <a:rPr lang="de-AT" sz="2400" dirty="0" smtClean="0">
                <a:latin typeface="+mn-lt"/>
              </a:rPr>
              <a:t>… Schülerinnen </a:t>
            </a:r>
            <a:r>
              <a:rPr lang="de-AT" sz="2400" dirty="0">
                <a:latin typeface="+mn-lt"/>
              </a:rPr>
              <a:t>und Schüler je nach Interesse, Neigung, Begabung und Fähigkeit für den Übertritt in mittlere oder in höhere Schulen zu befähigen und auf das Berufsleben </a:t>
            </a:r>
            <a:r>
              <a:rPr lang="de-AT" sz="2400" dirty="0" smtClean="0">
                <a:latin typeface="+mn-lt"/>
              </a:rPr>
              <a:t>vorzubereiten. </a:t>
            </a:r>
          </a:p>
          <a:p>
            <a:pPr eaLnBrk="1" hangingPunct="1"/>
            <a:endParaRPr lang="de-AT" sz="2400" b="1" dirty="0" smtClean="0">
              <a:latin typeface="+mn-lt"/>
            </a:endParaRPr>
          </a:p>
          <a:p>
            <a:pPr eaLnBrk="1" hangingPunct="1"/>
            <a:r>
              <a:rPr lang="de-AT" sz="2400" b="1" dirty="0" smtClean="0">
                <a:latin typeface="+mn-lt"/>
              </a:rPr>
              <a:t>Leitvorstellungen</a:t>
            </a:r>
          </a:p>
          <a:p>
            <a:pPr eaLnBrk="1" hangingPunct="1"/>
            <a:r>
              <a:rPr lang="de-AT" sz="2400" dirty="0" smtClean="0">
                <a:latin typeface="+mn-lt"/>
              </a:rPr>
              <a:t>Gegenseitige </a:t>
            </a:r>
            <a:r>
              <a:rPr lang="de-AT" sz="2400" dirty="0">
                <a:latin typeface="+mn-lt"/>
              </a:rPr>
              <a:t>Achtung, Respekt und Anerkennung sind wichtige Erziehungsziele insbesondere im Kontext des gesellschaftlichen Umgangs mit Vielfalt, Differenz und Identität</a:t>
            </a:r>
            <a:r>
              <a:rPr lang="de-AT" sz="2400" dirty="0" smtClean="0">
                <a:latin typeface="+mn-lt"/>
              </a:rPr>
              <a:t>.</a:t>
            </a:r>
          </a:p>
          <a:p>
            <a:pPr eaLnBrk="1" hangingPunct="1"/>
            <a:endParaRPr lang="de-AT" sz="2400" dirty="0">
              <a:latin typeface="+mn-lt"/>
            </a:endParaRPr>
          </a:p>
        </p:txBody>
      </p:sp>
    </p:spTree>
    <p:extLst>
      <p:ext uri="{BB962C8B-B14F-4D97-AF65-F5344CB8AC3E}">
        <p14:creationId xmlns:p14="http://schemas.microsoft.com/office/powerpoint/2010/main" val="272640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Phase 1: Beispiele von Kernideen</a:t>
            </a:r>
            <a:endParaRPr lang="de-AT" dirty="0"/>
          </a:p>
        </p:txBody>
      </p:sp>
      <p:sp>
        <p:nvSpPr>
          <p:cNvPr id="3" name="Inhaltsplatzhalter 2"/>
          <p:cNvSpPr>
            <a:spLocks noGrp="1"/>
          </p:cNvSpPr>
          <p:nvPr>
            <p:ph sz="quarter" idx="1"/>
          </p:nvPr>
        </p:nvSpPr>
        <p:spPr>
          <a:xfrm>
            <a:off x="179512" y="1600200"/>
            <a:ext cx="8712968" cy="4525963"/>
          </a:xfrm>
        </p:spPr>
        <p:txBody>
          <a:bodyPr>
            <a:noAutofit/>
          </a:bodyPr>
          <a:lstStyle/>
          <a:p>
            <a:r>
              <a:rPr lang="de-AT" sz="2400" i="1" dirty="0" smtClean="0"/>
              <a:t>Kunst: </a:t>
            </a:r>
            <a:r>
              <a:rPr lang="de-AT" sz="2400" dirty="0" smtClean="0"/>
              <a:t>Visuelle Wahrnehmung wird durch haptische, akustische und andere Sinneseindrücke unterstützt und wesentlich mitbestimmt.</a:t>
            </a:r>
          </a:p>
          <a:p>
            <a:r>
              <a:rPr lang="de-AT" sz="2400" i="1" dirty="0" smtClean="0"/>
              <a:t>Naturwissenschaften: </a:t>
            </a:r>
            <a:r>
              <a:rPr lang="de-AT" sz="2400" dirty="0" smtClean="0"/>
              <a:t>Menschen sind von der Natur und der Umwelt abhängig.</a:t>
            </a:r>
          </a:p>
          <a:p>
            <a:r>
              <a:rPr lang="de-AT" sz="2400" i="1" dirty="0" smtClean="0"/>
              <a:t>Deutsch: </a:t>
            </a:r>
            <a:r>
              <a:rPr lang="de-AT" sz="2400" dirty="0" smtClean="0"/>
              <a:t>Sprache ist Grundlage von Beziehungen.</a:t>
            </a:r>
          </a:p>
          <a:p>
            <a:r>
              <a:rPr lang="de-AT" sz="2400" i="1" dirty="0" smtClean="0"/>
              <a:t>Fremdsprache: </a:t>
            </a:r>
            <a:r>
              <a:rPr lang="de-AT" sz="2400" dirty="0" smtClean="0"/>
              <a:t>Sprache ist Kommunikationsinstrument.</a:t>
            </a:r>
          </a:p>
          <a:p>
            <a:r>
              <a:rPr lang="de-AT" sz="2400" i="1" dirty="0" smtClean="0"/>
              <a:t>Geografie: </a:t>
            </a:r>
            <a:r>
              <a:rPr lang="de-AT" sz="2400" dirty="0" smtClean="0"/>
              <a:t>Angebot und Nachfrage sind im Wechselspiel.</a:t>
            </a:r>
          </a:p>
          <a:p>
            <a:r>
              <a:rPr lang="de-AT" sz="2400" i="1" dirty="0" smtClean="0"/>
              <a:t>Geschichte: </a:t>
            </a:r>
            <a:r>
              <a:rPr lang="de-AT" sz="2400" dirty="0" smtClean="0"/>
              <a:t>Es gibt verschiedene Fragen an die Vergangenheit und verschiedene Perspektiven über historische Ereignisse.</a:t>
            </a:r>
          </a:p>
          <a:p>
            <a:r>
              <a:rPr lang="de-AT" sz="2400" i="1" dirty="0" smtClean="0"/>
              <a:t>Mathematik: </a:t>
            </a:r>
            <a:r>
              <a:rPr lang="de-AT" sz="2400" dirty="0" smtClean="0"/>
              <a:t>Mathematische Modellbildung gibt es in verschiedenen Fächern und Lebensbereichen. </a:t>
            </a:r>
          </a:p>
        </p:txBody>
      </p:sp>
    </p:spTree>
    <p:extLst>
      <p:ext uri="{BB962C8B-B14F-4D97-AF65-F5344CB8AC3E}">
        <p14:creationId xmlns:p14="http://schemas.microsoft.com/office/powerpoint/2010/main" val="32212920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3.gstatic.com/images?q=tbn:ANd9GcR6f67bFxdq0DGiikWkUsm0zaIjJS7A7qO9bWdiTOAhEmHOCr8T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9775" y="1547812"/>
            <a:ext cx="3324225" cy="29718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AT" dirty="0" smtClean="0"/>
              <a:t>Beispiel von Dawson: </a:t>
            </a:r>
            <a:br>
              <a:rPr lang="de-AT" dirty="0" smtClean="0"/>
            </a:br>
            <a:r>
              <a:rPr lang="de-AT" dirty="0" smtClean="0"/>
              <a:t>Warum Zahlen?</a:t>
            </a:r>
            <a:endParaRPr lang="de-AT" dirty="0"/>
          </a:p>
        </p:txBody>
      </p:sp>
      <p:sp>
        <p:nvSpPr>
          <p:cNvPr id="3" name="Inhaltsplatzhalter 2"/>
          <p:cNvSpPr>
            <a:spLocks noGrp="1"/>
          </p:cNvSpPr>
          <p:nvPr>
            <p:ph idx="1"/>
          </p:nvPr>
        </p:nvSpPr>
        <p:spPr/>
        <p:txBody>
          <a:bodyPr>
            <a:normAutofit fontScale="92500" lnSpcReduction="20000"/>
          </a:bodyPr>
          <a:lstStyle/>
          <a:p>
            <a:r>
              <a:rPr lang="de-AT" i="1" dirty="0" err="1" smtClean="0"/>
              <a:t>Kernidee</a:t>
            </a:r>
            <a:r>
              <a:rPr lang="de-AT" i="1" dirty="0" smtClean="0"/>
              <a:t>: </a:t>
            </a:r>
            <a:r>
              <a:rPr lang="de-AT" dirty="0" smtClean="0"/>
              <a:t>Wir brauchen Zahlen im Alltag.</a:t>
            </a:r>
          </a:p>
          <a:p>
            <a:r>
              <a:rPr lang="de-AT" i="1" dirty="0" smtClean="0"/>
              <a:t>Kernfrage: </a:t>
            </a:r>
            <a:r>
              <a:rPr lang="de-AT" dirty="0" smtClean="0"/>
              <a:t>Warum Zahlen?</a:t>
            </a:r>
          </a:p>
          <a:p>
            <a:pPr lvl="1"/>
            <a:r>
              <a:rPr lang="de-AT" dirty="0" smtClean="0"/>
              <a:t>Warum sind Zahlen wichtig?</a:t>
            </a:r>
          </a:p>
          <a:p>
            <a:pPr lvl="1"/>
            <a:r>
              <a:rPr lang="de-AT" dirty="0" smtClean="0"/>
              <a:t>Was sind Zahlen?</a:t>
            </a:r>
          </a:p>
          <a:p>
            <a:pPr lvl="1"/>
            <a:r>
              <a:rPr lang="de-AT" dirty="0" smtClean="0"/>
              <a:t>Wie können wir Objekte zählen?</a:t>
            </a:r>
          </a:p>
          <a:p>
            <a:pPr lvl="1"/>
            <a:r>
              <a:rPr lang="de-AT" dirty="0" smtClean="0"/>
              <a:t>Wie können wir Quantitäten ordnen?</a:t>
            </a:r>
          </a:p>
          <a:p>
            <a:r>
              <a:rPr lang="de-AT" i="1" dirty="0" smtClean="0"/>
              <a:t>Ziel: </a:t>
            </a:r>
            <a:r>
              <a:rPr lang="de-AT" dirty="0" smtClean="0"/>
              <a:t>Die Lernenden werden</a:t>
            </a:r>
          </a:p>
          <a:p>
            <a:pPr lvl="1"/>
            <a:r>
              <a:rPr lang="de-AT" dirty="0" smtClean="0"/>
              <a:t>quantitative Beziehung mit Zahlen beschreiben,</a:t>
            </a:r>
          </a:p>
          <a:p>
            <a:pPr lvl="1"/>
            <a:r>
              <a:rPr lang="de-AT" dirty="0" smtClean="0"/>
              <a:t>flexibel und fließend mit Zahlen Quantitäten kalkulieren,</a:t>
            </a:r>
          </a:p>
          <a:p>
            <a:pPr lvl="1"/>
            <a:r>
              <a:rPr lang="de-AT" dirty="0" smtClean="0"/>
              <a:t>Quantitäten einschätzen, </a:t>
            </a:r>
          </a:p>
          <a:p>
            <a:pPr>
              <a:buNone/>
            </a:pPr>
            <a:r>
              <a:rPr lang="de-AT" dirty="0" smtClean="0"/>
              <a:t>	damit sie auf lange Sicht in der Lage sind, selbständig quantitätsbezogene Probleme im Alltag zu lösen.</a:t>
            </a:r>
          </a:p>
        </p:txBody>
      </p:sp>
    </p:spTree>
    <p:extLst>
      <p:ext uri="{BB962C8B-B14F-4D97-AF65-F5344CB8AC3E}">
        <p14:creationId xmlns:p14="http://schemas.microsoft.com/office/powerpoint/2010/main" val="4114586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357188" y="274638"/>
            <a:ext cx="6858000" cy="1511300"/>
          </a:xfrm>
        </p:spPr>
        <p:txBody>
          <a:bodyPr/>
          <a:lstStyle/>
          <a:p>
            <a:r>
              <a:rPr lang="de-AT" smtClean="0"/>
              <a:t>Stolpersteine auf dem Weg zur Lerndesignkompetenz</a:t>
            </a:r>
          </a:p>
        </p:txBody>
      </p:sp>
      <p:sp>
        <p:nvSpPr>
          <p:cNvPr id="26627" name="Inhaltsplatzhalter 2"/>
          <p:cNvSpPr>
            <a:spLocks noGrp="1"/>
          </p:cNvSpPr>
          <p:nvPr>
            <p:ph idx="1"/>
          </p:nvPr>
        </p:nvSpPr>
        <p:spPr>
          <a:xfrm>
            <a:off x="457200" y="1772816"/>
            <a:ext cx="8229600" cy="4353347"/>
          </a:xfrm>
        </p:spPr>
        <p:txBody>
          <a:bodyPr/>
          <a:lstStyle/>
          <a:p>
            <a:r>
              <a:rPr lang="de-AT" sz="2400" dirty="0" smtClean="0">
                <a:cs typeface="Arial" charset="0"/>
              </a:rPr>
              <a:t>Lehrwerk als stiller Lehrplan</a:t>
            </a:r>
          </a:p>
          <a:p>
            <a:r>
              <a:rPr lang="de-AT" sz="2400" i="1" dirty="0" smtClean="0">
                <a:cs typeface="Arial" charset="0"/>
              </a:rPr>
              <a:t>Lern</a:t>
            </a:r>
            <a:r>
              <a:rPr lang="de-AT" sz="2400" dirty="0" smtClean="0">
                <a:cs typeface="Arial" charset="0"/>
              </a:rPr>
              <a:t>ziele werden mit </a:t>
            </a:r>
            <a:r>
              <a:rPr lang="de-AT" sz="2400" i="1" dirty="0" smtClean="0">
                <a:cs typeface="Arial" charset="0"/>
              </a:rPr>
              <a:t>Lehr</a:t>
            </a:r>
            <a:r>
              <a:rPr lang="de-AT" sz="2400" dirty="0" smtClean="0">
                <a:cs typeface="Arial" charset="0"/>
              </a:rPr>
              <a:t>ziele verwechselt (was ich am Ende beurteile vs. was ich für den Unterricht plane)</a:t>
            </a:r>
          </a:p>
          <a:p>
            <a:r>
              <a:rPr lang="de-AT" sz="2400" dirty="0" err="1" smtClean="0">
                <a:cs typeface="Arial" charset="0"/>
              </a:rPr>
              <a:t>Verstehensziele</a:t>
            </a:r>
            <a:r>
              <a:rPr lang="de-AT" sz="2400" dirty="0" smtClean="0">
                <a:cs typeface="Arial" charset="0"/>
              </a:rPr>
              <a:t> (=Kernideen) sind fremd</a:t>
            </a:r>
          </a:p>
          <a:p>
            <a:r>
              <a:rPr lang="de-AT" sz="2400" dirty="0" smtClean="0">
                <a:cs typeface="Arial" charset="0"/>
              </a:rPr>
              <a:t>Aufgabenstellung für die Beurteilung von Kompetenz ist teils noch fremd</a:t>
            </a:r>
          </a:p>
          <a:p>
            <a:r>
              <a:rPr lang="de-AT" sz="2400" dirty="0" smtClean="0">
                <a:cs typeface="Arial" charset="0"/>
              </a:rPr>
              <a:t>Ausarbeitung von Kriterien für unterschiedliche Qualitätsstufen ist weitgehend fremd, nur </a:t>
            </a:r>
            <a:r>
              <a:rPr lang="de-AT" sz="2400" dirty="0" err="1" smtClean="0">
                <a:cs typeface="Arial" charset="0"/>
              </a:rPr>
              <a:t>Zielbild</a:t>
            </a:r>
            <a:r>
              <a:rPr lang="de-AT" sz="2400" dirty="0" smtClean="0">
                <a:cs typeface="Arial" charset="0"/>
              </a:rPr>
              <a:t> ist artikuliert</a:t>
            </a:r>
          </a:p>
        </p:txBody>
      </p:sp>
    </p:spTree>
    <p:extLst>
      <p:ext uri="{BB962C8B-B14F-4D97-AF65-F5344CB8AC3E}">
        <p14:creationId xmlns:p14="http://schemas.microsoft.com/office/powerpoint/2010/main" val="11002000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Flexible Differenzierung</a:t>
            </a:r>
            <a:endParaRPr lang="de-AT" dirty="0"/>
          </a:p>
        </p:txBody>
      </p:sp>
      <p:sp>
        <p:nvSpPr>
          <p:cNvPr id="3" name="Inhaltsplatzhalter 2"/>
          <p:cNvSpPr>
            <a:spLocks noGrp="1"/>
          </p:cNvSpPr>
          <p:nvPr>
            <p:ph sz="quarter" idx="1"/>
          </p:nvPr>
        </p:nvSpPr>
        <p:spPr>
          <a:xfrm>
            <a:off x="571472" y="1527048"/>
            <a:ext cx="7528920" cy="4572000"/>
          </a:xfrm>
        </p:spPr>
        <p:txBody>
          <a:bodyPr>
            <a:normAutofit/>
          </a:bodyPr>
          <a:lstStyle/>
          <a:p>
            <a:pPr>
              <a:buNone/>
            </a:pPr>
            <a:r>
              <a:rPr lang="de-AT" b="1" dirty="0" smtClean="0"/>
              <a:t>Kernideen: </a:t>
            </a:r>
          </a:p>
          <a:p>
            <a:r>
              <a:rPr lang="de-AT" dirty="0" err="1" smtClean="0"/>
              <a:t>One</a:t>
            </a:r>
            <a:r>
              <a:rPr lang="de-AT" dirty="0" smtClean="0"/>
              <a:t> </a:t>
            </a:r>
            <a:r>
              <a:rPr lang="de-AT" dirty="0" err="1" smtClean="0"/>
              <a:t>size</a:t>
            </a:r>
            <a:r>
              <a:rPr lang="de-AT" dirty="0" smtClean="0"/>
              <a:t> </a:t>
            </a:r>
            <a:r>
              <a:rPr lang="de-AT" dirty="0" err="1" smtClean="0"/>
              <a:t>does</a:t>
            </a:r>
            <a:r>
              <a:rPr lang="de-AT" dirty="0" smtClean="0"/>
              <a:t> not fit all. </a:t>
            </a:r>
          </a:p>
          <a:p>
            <a:r>
              <a:rPr lang="de-AT" dirty="0" smtClean="0"/>
              <a:t>Lehrer/innen sind wirksam. (vgl. Kennedy et al)</a:t>
            </a:r>
          </a:p>
          <a:p>
            <a:r>
              <a:rPr lang="de-AT" dirty="0" smtClean="0"/>
              <a:t>Fair </a:t>
            </a:r>
            <a:r>
              <a:rPr lang="de-AT" dirty="0" err="1" smtClean="0"/>
              <a:t>is</a:t>
            </a:r>
            <a:r>
              <a:rPr lang="de-AT" dirty="0" smtClean="0"/>
              <a:t> not </a:t>
            </a:r>
            <a:r>
              <a:rPr lang="de-AT" dirty="0" err="1" smtClean="0"/>
              <a:t>always</a:t>
            </a:r>
            <a:r>
              <a:rPr lang="de-AT" dirty="0" smtClean="0"/>
              <a:t> </a:t>
            </a:r>
            <a:r>
              <a:rPr lang="de-AT" dirty="0" err="1" smtClean="0"/>
              <a:t>equal</a:t>
            </a:r>
            <a:r>
              <a:rPr lang="de-AT" dirty="0" smtClean="0"/>
              <a:t>. (vgl. </a:t>
            </a:r>
            <a:r>
              <a:rPr lang="de-AT" dirty="0" err="1" smtClean="0"/>
              <a:t>Wormeli</a:t>
            </a:r>
            <a:r>
              <a:rPr lang="de-AT" dirty="0" smtClean="0"/>
              <a:t>)</a:t>
            </a:r>
          </a:p>
          <a:p>
            <a:r>
              <a:rPr lang="de-AT" dirty="0" smtClean="0"/>
              <a:t>Jede/r denkt.</a:t>
            </a:r>
          </a:p>
          <a:p>
            <a:r>
              <a:rPr lang="de-AT" dirty="0" smtClean="0"/>
              <a:t>Leistung ist eine Antwort </a:t>
            </a:r>
            <a:br>
              <a:rPr lang="de-AT" dirty="0" smtClean="0"/>
            </a:br>
            <a:r>
              <a:rPr lang="de-AT" dirty="0" smtClean="0"/>
              <a:t>auf einen Anspruch.</a:t>
            </a:r>
          </a:p>
        </p:txBody>
      </p:sp>
      <p:sp>
        <p:nvSpPr>
          <p:cNvPr id="7" name="Rechteck 6"/>
          <p:cNvSpPr/>
          <p:nvPr/>
        </p:nvSpPr>
        <p:spPr>
          <a:xfrm>
            <a:off x="5792148" y="3739900"/>
            <a:ext cx="571504" cy="1928826"/>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vert="vert270" anchor="ctr"/>
          <a:lstStyle/>
          <a:p>
            <a:pPr algn="ctr">
              <a:defRPr/>
            </a:pPr>
            <a:r>
              <a:rPr lang="de-AT" dirty="0">
                <a:latin typeface="Trebuchet MS" pitchFamily="34" charset="0"/>
              </a:rPr>
              <a:t>Rückwärtiges Lerndesign</a:t>
            </a:r>
          </a:p>
        </p:txBody>
      </p:sp>
      <p:sp>
        <p:nvSpPr>
          <p:cNvPr id="8" name="Rechteck 7"/>
          <p:cNvSpPr/>
          <p:nvPr/>
        </p:nvSpPr>
        <p:spPr>
          <a:xfrm>
            <a:off x="6792280" y="3739900"/>
            <a:ext cx="571504" cy="1928826"/>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vert="vert270" anchor="ctr"/>
          <a:lstStyle/>
          <a:p>
            <a:pPr algn="ctr">
              <a:defRPr/>
            </a:pPr>
            <a:r>
              <a:rPr lang="de-AT" dirty="0">
                <a:latin typeface="Trebuchet MS" pitchFamily="34" charset="0"/>
              </a:rPr>
              <a:t>Flexible Differenzierung</a:t>
            </a:r>
          </a:p>
        </p:txBody>
      </p:sp>
      <p:sp>
        <p:nvSpPr>
          <p:cNvPr id="9" name="Rechteck 8"/>
          <p:cNvSpPr/>
          <p:nvPr/>
        </p:nvSpPr>
        <p:spPr>
          <a:xfrm>
            <a:off x="5292080" y="5669235"/>
            <a:ext cx="3533775" cy="500062"/>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Kompetenz</a:t>
            </a:r>
          </a:p>
        </p:txBody>
      </p:sp>
      <p:sp>
        <p:nvSpPr>
          <p:cNvPr id="10" name="Rechteck 9"/>
          <p:cNvSpPr/>
          <p:nvPr/>
        </p:nvSpPr>
        <p:spPr>
          <a:xfrm>
            <a:off x="5149205" y="6169297"/>
            <a:ext cx="3841750" cy="500063"/>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Differenz &amp; </a:t>
            </a:r>
            <a:r>
              <a:rPr lang="de-AT" dirty="0" err="1">
                <a:latin typeface="Trebuchet MS" pitchFamily="34" charset="0"/>
              </a:rPr>
              <a:t>Diversität</a:t>
            </a:r>
            <a:endParaRPr lang="de-AT" dirty="0">
              <a:latin typeface="Trebuchet MS" pitchFamily="34" charset="0"/>
            </a:endParaRPr>
          </a:p>
        </p:txBody>
      </p:sp>
    </p:spTree>
    <p:extLst>
      <p:ext uri="{BB962C8B-B14F-4D97-AF65-F5344CB8AC3E}">
        <p14:creationId xmlns:p14="http://schemas.microsoft.com/office/powerpoint/2010/main" val="11039241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a:xfrm>
            <a:off x="632558" y="477837"/>
            <a:ext cx="7643812" cy="758825"/>
          </a:xfrm>
        </p:spPr>
        <p:txBody>
          <a:bodyPr>
            <a:normAutofit/>
          </a:bodyPr>
          <a:lstStyle/>
          <a:p>
            <a:pPr algn="l"/>
            <a:r>
              <a:rPr lang="de-AT" dirty="0" smtClean="0"/>
              <a:t>Nach Carol Ann Tomlinson</a:t>
            </a:r>
          </a:p>
        </p:txBody>
      </p:sp>
      <p:sp>
        <p:nvSpPr>
          <p:cNvPr id="4" name="Textfeld 3"/>
          <p:cNvSpPr txBox="1">
            <a:spLocks noChangeArrowheads="1"/>
          </p:cNvSpPr>
          <p:nvPr/>
        </p:nvSpPr>
        <p:spPr bwMode="auto">
          <a:xfrm>
            <a:off x="130147" y="1500188"/>
            <a:ext cx="7286625" cy="461962"/>
          </a:xfrm>
          <a:prstGeom prst="rect">
            <a:avLst/>
          </a:prstGeom>
          <a:noFill/>
          <a:ln w="9525">
            <a:noFill/>
            <a:miter lim="800000"/>
            <a:headEnd/>
            <a:tailEnd/>
          </a:ln>
        </p:spPr>
        <p:txBody>
          <a:bodyPr>
            <a:spAutoFit/>
          </a:bodyPr>
          <a:lstStyle/>
          <a:p>
            <a:r>
              <a:rPr lang="de-AT" sz="2400" dirty="0" smtClean="0">
                <a:latin typeface="Trebuchet MS" pitchFamily="34" charset="0"/>
              </a:rPr>
              <a:t>Es ist bekannt</a:t>
            </a:r>
            <a:r>
              <a:rPr lang="de-AT" sz="2400" dirty="0">
                <a:latin typeface="Trebuchet MS" pitchFamily="34" charset="0"/>
              </a:rPr>
              <a:t>, dass Kinder unterschiedlich sind…</a:t>
            </a:r>
          </a:p>
        </p:txBody>
      </p:sp>
      <p:sp>
        <p:nvSpPr>
          <p:cNvPr id="5" name="Textfeld 4"/>
          <p:cNvSpPr txBox="1">
            <a:spLocks noChangeArrowheads="1"/>
          </p:cNvSpPr>
          <p:nvPr/>
        </p:nvSpPr>
        <p:spPr bwMode="auto">
          <a:xfrm>
            <a:off x="500063" y="4094187"/>
            <a:ext cx="8072437" cy="461962"/>
          </a:xfrm>
          <a:prstGeom prst="rect">
            <a:avLst/>
          </a:prstGeom>
          <a:noFill/>
          <a:ln w="9525">
            <a:noFill/>
            <a:miter lim="800000"/>
            <a:headEnd/>
            <a:tailEnd/>
          </a:ln>
        </p:spPr>
        <p:txBody>
          <a:bodyPr>
            <a:spAutoFit/>
          </a:bodyPr>
          <a:lstStyle/>
          <a:p>
            <a:r>
              <a:rPr lang="de-AT" sz="2400">
                <a:latin typeface="Trebuchet MS" pitchFamily="34" charset="0"/>
              </a:rPr>
              <a:t>…und trotzdem wird unterrichtet, als ob sie gleich sind.</a:t>
            </a:r>
          </a:p>
        </p:txBody>
      </p:sp>
      <p:pic>
        <p:nvPicPr>
          <p:cNvPr id="7" name="Picture 7"/>
          <p:cNvPicPr>
            <a:picLocks noChangeAspect="1" noChangeArrowheads="1"/>
          </p:cNvPicPr>
          <p:nvPr/>
        </p:nvPicPr>
        <p:blipFill>
          <a:blip r:embed="rId3"/>
          <a:srcRect/>
          <a:stretch>
            <a:fillRect/>
          </a:stretch>
        </p:blipFill>
        <p:spPr bwMode="auto">
          <a:xfrm>
            <a:off x="7236297" y="75748"/>
            <a:ext cx="1800200" cy="2704809"/>
          </a:xfrm>
          <a:prstGeom prst="rect">
            <a:avLst/>
          </a:prstGeom>
          <a:noFill/>
          <a:ln w="9525">
            <a:noFill/>
            <a:miter lim="800000"/>
            <a:headEnd/>
            <a:tailEnd/>
          </a:ln>
        </p:spPr>
      </p:pic>
      <p:grpSp>
        <p:nvGrpSpPr>
          <p:cNvPr id="8" name="Gruppieren 7"/>
          <p:cNvGrpSpPr/>
          <p:nvPr/>
        </p:nvGrpSpPr>
        <p:grpSpPr>
          <a:xfrm>
            <a:off x="2699792" y="2016733"/>
            <a:ext cx="3419603" cy="1988331"/>
            <a:chOff x="457200" y="1571625"/>
            <a:chExt cx="8058150" cy="4800600"/>
          </a:xfrm>
        </p:grpSpPr>
        <p:pic>
          <p:nvPicPr>
            <p:cNvPr id="9" name="Picture 5"/>
            <p:cNvPicPr>
              <a:picLocks noChangeAspect="1" noChangeArrowheads="1"/>
            </p:cNvPicPr>
            <p:nvPr/>
          </p:nvPicPr>
          <p:blipFill>
            <a:blip r:embed="rId4"/>
            <a:srcRect/>
            <a:stretch>
              <a:fillRect/>
            </a:stretch>
          </p:blipFill>
          <p:spPr bwMode="auto">
            <a:xfrm>
              <a:off x="457200" y="1571625"/>
              <a:ext cx="900113" cy="1409700"/>
            </a:xfrm>
            <a:prstGeom prst="rect">
              <a:avLst/>
            </a:prstGeom>
            <a:noFill/>
            <a:ln w="9525">
              <a:noFill/>
              <a:miter lim="800000"/>
              <a:headEnd/>
              <a:tailEnd/>
            </a:ln>
          </p:spPr>
        </p:pic>
        <p:pic>
          <p:nvPicPr>
            <p:cNvPr id="10" name="Picture 3"/>
            <p:cNvPicPr>
              <a:picLocks noChangeAspect="1" noChangeArrowheads="1"/>
            </p:cNvPicPr>
            <p:nvPr/>
          </p:nvPicPr>
          <p:blipFill>
            <a:blip r:embed="rId5"/>
            <a:srcRect/>
            <a:stretch>
              <a:fillRect/>
            </a:stretch>
          </p:blipFill>
          <p:spPr bwMode="auto">
            <a:xfrm>
              <a:off x="1643063" y="1714500"/>
              <a:ext cx="882650" cy="1262063"/>
            </a:xfrm>
            <a:prstGeom prst="rect">
              <a:avLst/>
            </a:prstGeom>
            <a:noFill/>
            <a:ln w="9525">
              <a:noFill/>
              <a:miter lim="800000"/>
              <a:headEnd/>
              <a:tailEnd/>
            </a:ln>
          </p:spPr>
        </p:pic>
        <p:pic>
          <p:nvPicPr>
            <p:cNvPr id="11" name="Picture 5"/>
            <p:cNvPicPr>
              <a:picLocks noChangeAspect="1" noChangeArrowheads="1"/>
            </p:cNvPicPr>
            <p:nvPr/>
          </p:nvPicPr>
          <p:blipFill>
            <a:blip r:embed="rId6"/>
            <a:srcRect/>
            <a:stretch>
              <a:fillRect/>
            </a:stretch>
          </p:blipFill>
          <p:spPr bwMode="auto">
            <a:xfrm>
              <a:off x="2714625" y="1643063"/>
              <a:ext cx="738188" cy="1376362"/>
            </a:xfrm>
            <a:prstGeom prst="rect">
              <a:avLst/>
            </a:prstGeom>
            <a:noFill/>
            <a:ln w="9525">
              <a:noFill/>
              <a:miter lim="800000"/>
              <a:headEnd/>
              <a:tailEnd/>
            </a:ln>
          </p:spPr>
        </p:pic>
        <p:pic>
          <p:nvPicPr>
            <p:cNvPr id="12" name="Picture 6"/>
            <p:cNvPicPr>
              <a:picLocks noChangeAspect="1" noChangeArrowheads="1"/>
            </p:cNvPicPr>
            <p:nvPr/>
          </p:nvPicPr>
          <p:blipFill>
            <a:blip r:embed="rId7"/>
            <a:srcRect/>
            <a:stretch>
              <a:fillRect/>
            </a:stretch>
          </p:blipFill>
          <p:spPr bwMode="auto">
            <a:xfrm>
              <a:off x="3786188" y="1643063"/>
              <a:ext cx="788987" cy="1373187"/>
            </a:xfrm>
            <a:prstGeom prst="rect">
              <a:avLst/>
            </a:prstGeom>
            <a:noFill/>
            <a:ln w="9525">
              <a:noFill/>
              <a:miter lim="800000"/>
              <a:headEnd/>
              <a:tailEnd/>
            </a:ln>
          </p:spPr>
        </p:pic>
        <p:pic>
          <p:nvPicPr>
            <p:cNvPr id="13" name="Picture 7"/>
            <p:cNvPicPr>
              <a:picLocks noChangeAspect="1" noChangeArrowheads="1"/>
            </p:cNvPicPr>
            <p:nvPr/>
          </p:nvPicPr>
          <p:blipFill>
            <a:blip r:embed="rId8"/>
            <a:srcRect/>
            <a:stretch>
              <a:fillRect/>
            </a:stretch>
          </p:blipFill>
          <p:spPr bwMode="auto">
            <a:xfrm>
              <a:off x="4214813" y="3429000"/>
              <a:ext cx="952500" cy="1196975"/>
            </a:xfrm>
            <a:prstGeom prst="rect">
              <a:avLst/>
            </a:prstGeom>
            <a:noFill/>
            <a:ln w="9525">
              <a:noFill/>
              <a:miter lim="800000"/>
              <a:headEnd/>
              <a:tailEnd/>
            </a:ln>
          </p:spPr>
        </p:pic>
        <p:pic>
          <p:nvPicPr>
            <p:cNvPr id="14" name="Picture 8"/>
            <p:cNvPicPr>
              <a:picLocks noChangeAspect="1" noChangeArrowheads="1"/>
            </p:cNvPicPr>
            <p:nvPr/>
          </p:nvPicPr>
          <p:blipFill>
            <a:blip r:embed="rId9"/>
            <a:srcRect/>
            <a:stretch>
              <a:fillRect/>
            </a:stretch>
          </p:blipFill>
          <p:spPr bwMode="auto">
            <a:xfrm>
              <a:off x="6286500" y="3357563"/>
              <a:ext cx="1271588" cy="1262062"/>
            </a:xfrm>
            <a:prstGeom prst="rect">
              <a:avLst/>
            </a:prstGeom>
            <a:noFill/>
            <a:ln w="9525">
              <a:noFill/>
              <a:miter lim="800000"/>
              <a:headEnd/>
              <a:tailEnd/>
            </a:ln>
          </p:spPr>
        </p:pic>
        <p:pic>
          <p:nvPicPr>
            <p:cNvPr id="15" name="Picture 9"/>
            <p:cNvPicPr>
              <a:picLocks noChangeAspect="1" noChangeArrowheads="1"/>
            </p:cNvPicPr>
            <p:nvPr/>
          </p:nvPicPr>
          <p:blipFill>
            <a:blip r:embed="rId10"/>
            <a:srcRect/>
            <a:stretch>
              <a:fillRect/>
            </a:stretch>
          </p:blipFill>
          <p:spPr bwMode="auto">
            <a:xfrm>
              <a:off x="5357813" y="3286125"/>
              <a:ext cx="690562" cy="1333500"/>
            </a:xfrm>
            <a:prstGeom prst="rect">
              <a:avLst/>
            </a:prstGeom>
            <a:noFill/>
            <a:ln w="9525">
              <a:noFill/>
              <a:miter lim="800000"/>
              <a:headEnd/>
              <a:tailEnd/>
            </a:ln>
          </p:spPr>
        </p:pic>
        <p:pic>
          <p:nvPicPr>
            <p:cNvPr id="16" name="Picture 10"/>
            <p:cNvPicPr>
              <a:picLocks noChangeAspect="1" noChangeArrowheads="1"/>
            </p:cNvPicPr>
            <p:nvPr/>
          </p:nvPicPr>
          <p:blipFill>
            <a:blip r:embed="rId11"/>
            <a:srcRect/>
            <a:stretch>
              <a:fillRect/>
            </a:stretch>
          </p:blipFill>
          <p:spPr bwMode="auto">
            <a:xfrm>
              <a:off x="6715125" y="1857375"/>
              <a:ext cx="1524000" cy="1062038"/>
            </a:xfrm>
            <a:prstGeom prst="rect">
              <a:avLst/>
            </a:prstGeom>
            <a:noFill/>
            <a:ln w="9525">
              <a:noFill/>
              <a:miter lim="800000"/>
              <a:headEnd/>
              <a:tailEnd/>
            </a:ln>
          </p:spPr>
        </p:pic>
        <p:pic>
          <p:nvPicPr>
            <p:cNvPr id="17" name="Picture 11"/>
            <p:cNvPicPr>
              <a:picLocks noChangeAspect="1" noChangeArrowheads="1"/>
            </p:cNvPicPr>
            <p:nvPr/>
          </p:nvPicPr>
          <p:blipFill>
            <a:blip r:embed="rId12"/>
            <a:srcRect/>
            <a:stretch>
              <a:fillRect/>
            </a:stretch>
          </p:blipFill>
          <p:spPr bwMode="auto">
            <a:xfrm>
              <a:off x="5786438" y="1643063"/>
              <a:ext cx="823912" cy="1333500"/>
            </a:xfrm>
            <a:prstGeom prst="rect">
              <a:avLst/>
            </a:prstGeom>
            <a:noFill/>
            <a:ln w="9525">
              <a:noFill/>
              <a:miter lim="800000"/>
              <a:headEnd/>
              <a:tailEnd/>
            </a:ln>
          </p:spPr>
        </p:pic>
        <p:pic>
          <p:nvPicPr>
            <p:cNvPr id="18" name="Picture 12"/>
            <p:cNvPicPr>
              <a:picLocks noChangeAspect="1" noChangeArrowheads="1"/>
            </p:cNvPicPr>
            <p:nvPr/>
          </p:nvPicPr>
          <p:blipFill>
            <a:blip r:embed="rId13"/>
            <a:srcRect/>
            <a:stretch>
              <a:fillRect/>
            </a:stretch>
          </p:blipFill>
          <p:spPr bwMode="auto">
            <a:xfrm>
              <a:off x="4786313" y="1785938"/>
              <a:ext cx="714375" cy="1190625"/>
            </a:xfrm>
            <a:prstGeom prst="rect">
              <a:avLst/>
            </a:prstGeom>
            <a:noFill/>
            <a:ln w="9525">
              <a:noFill/>
              <a:miter lim="800000"/>
              <a:headEnd/>
              <a:tailEnd/>
            </a:ln>
          </p:spPr>
        </p:pic>
        <p:pic>
          <p:nvPicPr>
            <p:cNvPr id="19" name="Picture 14"/>
            <p:cNvPicPr>
              <a:picLocks noChangeAspect="1" noChangeArrowheads="1"/>
            </p:cNvPicPr>
            <p:nvPr/>
          </p:nvPicPr>
          <p:blipFill>
            <a:blip r:embed="rId14"/>
            <a:srcRect r="43243"/>
            <a:stretch>
              <a:fillRect/>
            </a:stretch>
          </p:blipFill>
          <p:spPr bwMode="auto">
            <a:xfrm>
              <a:off x="642938" y="3071813"/>
              <a:ext cx="1000125" cy="1666875"/>
            </a:xfrm>
            <a:prstGeom prst="rect">
              <a:avLst/>
            </a:prstGeom>
            <a:noFill/>
            <a:ln w="9525">
              <a:noFill/>
              <a:miter lim="800000"/>
              <a:headEnd/>
              <a:tailEnd/>
            </a:ln>
          </p:spPr>
        </p:pic>
        <p:pic>
          <p:nvPicPr>
            <p:cNvPr id="20" name="Picture 14"/>
            <p:cNvPicPr>
              <a:picLocks noChangeAspect="1" noChangeArrowheads="1"/>
            </p:cNvPicPr>
            <p:nvPr/>
          </p:nvPicPr>
          <p:blipFill>
            <a:blip r:embed="rId14"/>
            <a:srcRect l="56757"/>
            <a:stretch>
              <a:fillRect/>
            </a:stretch>
          </p:blipFill>
          <p:spPr bwMode="auto">
            <a:xfrm>
              <a:off x="1857375" y="3071813"/>
              <a:ext cx="762000" cy="1666875"/>
            </a:xfrm>
            <a:prstGeom prst="rect">
              <a:avLst/>
            </a:prstGeom>
            <a:noFill/>
            <a:ln w="9525">
              <a:noFill/>
              <a:miter lim="800000"/>
              <a:headEnd/>
              <a:tailEnd/>
            </a:ln>
          </p:spPr>
        </p:pic>
        <p:pic>
          <p:nvPicPr>
            <p:cNvPr id="21" name="Picture 15"/>
            <p:cNvPicPr>
              <a:picLocks noChangeAspect="1" noChangeArrowheads="1"/>
            </p:cNvPicPr>
            <p:nvPr/>
          </p:nvPicPr>
          <p:blipFill>
            <a:blip r:embed="rId15"/>
            <a:srcRect/>
            <a:stretch>
              <a:fillRect/>
            </a:stretch>
          </p:blipFill>
          <p:spPr bwMode="auto">
            <a:xfrm>
              <a:off x="2928938" y="3357563"/>
              <a:ext cx="1276350" cy="1281112"/>
            </a:xfrm>
            <a:prstGeom prst="rect">
              <a:avLst/>
            </a:prstGeom>
            <a:noFill/>
            <a:ln w="9525">
              <a:noFill/>
              <a:miter lim="800000"/>
              <a:headEnd/>
              <a:tailEnd/>
            </a:ln>
          </p:spPr>
        </p:pic>
        <p:pic>
          <p:nvPicPr>
            <p:cNvPr id="22" name="Picture 21"/>
            <p:cNvPicPr>
              <a:picLocks noChangeAspect="1" noChangeArrowheads="1"/>
            </p:cNvPicPr>
            <p:nvPr/>
          </p:nvPicPr>
          <p:blipFill>
            <a:blip r:embed="rId16"/>
            <a:srcRect/>
            <a:stretch>
              <a:fillRect/>
            </a:stretch>
          </p:blipFill>
          <p:spPr bwMode="auto">
            <a:xfrm>
              <a:off x="5357813" y="4786313"/>
              <a:ext cx="785812" cy="1555750"/>
            </a:xfrm>
            <a:prstGeom prst="rect">
              <a:avLst/>
            </a:prstGeom>
            <a:noFill/>
            <a:ln w="9525">
              <a:noFill/>
              <a:miter lim="800000"/>
              <a:headEnd/>
              <a:tailEnd/>
            </a:ln>
          </p:spPr>
        </p:pic>
        <p:pic>
          <p:nvPicPr>
            <p:cNvPr id="23" name="Picture 22"/>
            <p:cNvPicPr>
              <a:picLocks noChangeAspect="1" noChangeArrowheads="1"/>
            </p:cNvPicPr>
            <p:nvPr/>
          </p:nvPicPr>
          <p:blipFill>
            <a:blip r:embed="rId17"/>
            <a:srcRect/>
            <a:stretch>
              <a:fillRect/>
            </a:stretch>
          </p:blipFill>
          <p:spPr bwMode="auto">
            <a:xfrm>
              <a:off x="6500813" y="4857750"/>
              <a:ext cx="704850" cy="1514475"/>
            </a:xfrm>
            <a:prstGeom prst="rect">
              <a:avLst/>
            </a:prstGeom>
            <a:noFill/>
            <a:ln w="9525">
              <a:noFill/>
              <a:miter lim="800000"/>
              <a:headEnd/>
              <a:tailEnd/>
            </a:ln>
          </p:spPr>
        </p:pic>
        <p:pic>
          <p:nvPicPr>
            <p:cNvPr id="24" name="Picture 23"/>
            <p:cNvPicPr>
              <a:picLocks noChangeAspect="1" noChangeArrowheads="1"/>
            </p:cNvPicPr>
            <p:nvPr/>
          </p:nvPicPr>
          <p:blipFill>
            <a:blip r:embed="rId18"/>
            <a:srcRect b="7533"/>
            <a:stretch>
              <a:fillRect/>
            </a:stretch>
          </p:blipFill>
          <p:spPr bwMode="auto">
            <a:xfrm>
              <a:off x="7572375" y="3357563"/>
              <a:ext cx="942975" cy="1285875"/>
            </a:xfrm>
            <a:prstGeom prst="rect">
              <a:avLst/>
            </a:prstGeom>
            <a:noFill/>
            <a:ln w="9525">
              <a:noFill/>
              <a:miter lim="800000"/>
              <a:headEnd/>
              <a:tailEnd/>
            </a:ln>
          </p:spPr>
        </p:pic>
        <p:pic>
          <p:nvPicPr>
            <p:cNvPr id="25" name="Picture 24"/>
            <p:cNvPicPr>
              <a:picLocks noChangeAspect="1" noChangeArrowheads="1"/>
            </p:cNvPicPr>
            <p:nvPr/>
          </p:nvPicPr>
          <p:blipFill>
            <a:blip r:embed="rId19"/>
            <a:srcRect/>
            <a:stretch>
              <a:fillRect/>
            </a:stretch>
          </p:blipFill>
          <p:spPr bwMode="auto">
            <a:xfrm>
              <a:off x="4357688" y="4929188"/>
              <a:ext cx="752475" cy="1352550"/>
            </a:xfrm>
            <a:prstGeom prst="rect">
              <a:avLst/>
            </a:prstGeom>
            <a:noFill/>
            <a:ln w="9525">
              <a:noFill/>
              <a:miter lim="800000"/>
              <a:headEnd/>
              <a:tailEnd/>
            </a:ln>
          </p:spPr>
        </p:pic>
        <p:pic>
          <p:nvPicPr>
            <p:cNvPr id="26" name="Picture 25"/>
            <p:cNvPicPr>
              <a:picLocks noChangeAspect="1" noChangeArrowheads="1"/>
            </p:cNvPicPr>
            <p:nvPr/>
          </p:nvPicPr>
          <p:blipFill>
            <a:blip r:embed="rId20"/>
            <a:srcRect l="23334" r="23334"/>
            <a:stretch>
              <a:fillRect/>
            </a:stretch>
          </p:blipFill>
          <p:spPr bwMode="auto">
            <a:xfrm>
              <a:off x="3000375" y="4857750"/>
              <a:ext cx="800100" cy="1500188"/>
            </a:xfrm>
            <a:prstGeom prst="rect">
              <a:avLst/>
            </a:prstGeom>
            <a:noFill/>
            <a:ln w="9525">
              <a:noFill/>
              <a:miter lim="800000"/>
              <a:headEnd/>
              <a:tailEnd/>
            </a:ln>
          </p:spPr>
        </p:pic>
        <p:pic>
          <p:nvPicPr>
            <p:cNvPr id="27" name="Picture 26"/>
            <p:cNvPicPr>
              <a:picLocks noChangeAspect="1" noChangeArrowheads="1"/>
            </p:cNvPicPr>
            <p:nvPr/>
          </p:nvPicPr>
          <p:blipFill>
            <a:blip r:embed="rId21"/>
            <a:srcRect/>
            <a:stretch>
              <a:fillRect/>
            </a:stretch>
          </p:blipFill>
          <p:spPr bwMode="auto">
            <a:xfrm>
              <a:off x="1643063" y="4857750"/>
              <a:ext cx="1428750" cy="1428750"/>
            </a:xfrm>
            <a:prstGeom prst="rect">
              <a:avLst/>
            </a:prstGeom>
            <a:noFill/>
            <a:ln w="9525">
              <a:noFill/>
              <a:miter lim="800000"/>
              <a:headEnd/>
              <a:tailEnd/>
            </a:ln>
          </p:spPr>
        </p:pic>
        <p:pic>
          <p:nvPicPr>
            <p:cNvPr id="28" name="Picture 27"/>
            <p:cNvPicPr>
              <a:picLocks noChangeAspect="1" noChangeArrowheads="1"/>
            </p:cNvPicPr>
            <p:nvPr/>
          </p:nvPicPr>
          <p:blipFill>
            <a:blip r:embed="rId22"/>
            <a:srcRect/>
            <a:stretch>
              <a:fillRect/>
            </a:stretch>
          </p:blipFill>
          <p:spPr bwMode="auto">
            <a:xfrm>
              <a:off x="500063" y="4929188"/>
              <a:ext cx="1079500" cy="1323975"/>
            </a:xfrm>
            <a:prstGeom prst="rect">
              <a:avLst/>
            </a:prstGeom>
            <a:noFill/>
            <a:ln w="9525">
              <a:noFill/>
              <a:miter lim="800000"/>
              <a:headEnd/>
              <a:tailEnd/>
            </a:ln>
          </p:spPr>
        </p:pic>
        <p:pic>
          <p:nvPicPr>
            <p:cNvPr id="29" name="Picture 28"/>
            <p:cNvPicPr>
              <a:picLocks noChangeAspect="1" noChangeArrowheads="1"/>
            </p:cNvPicPr>
            <p:nvPr/>
          </p:nvPicPr>
          <p:blipFill>
            <a:blip r:embed="rId23"/>
            <a:srcRect/>
            <a:stretch>
              <a:fillRect/>
            </a:stretch>
          </p:blipFill>
          <p:spPr bwMode="auto">
            <a:xfrm>
              <a:off x="7500938" y="5000625"/>
              <a:ext cx="890587" cy="1281113"/>
            </a:xfrm>
            <a:prstGeom prst="rect">
              <a:avLst/>
            </a:prstGeom>
            <a:noFill/>
            <a:ln w="9525">
              <a:noFill/>
              <a:miter lim="800000"/>
              <a:headEnd/>
              <a:tailEnd/>
            </a:ln>
          </p:spPr>
        </p:pic>
      </p:grpSp>
      <p:grpSp>
        <p:nvGrpSpPr>
          <p:cNvPr id="30" name="Gruppieren 29"/>
          <p:cNvGrpSpPr/>
          <p:nvPr/>
        </p:nvGrpSpPr>
        <p:grpSpPr>
          <a:xfrm>
            <a:off x="2808947" y="4678134"/>
            <a:ext cx="3276746" cy="1991225"/>
            <a:chOff x="428625" y="1571625"/>
            <a:chExt cx="8008938" cy="4481513"/>
          </a:xfrm>
        </p:grpSpPr>
        <p:pic>
          <p:nvPicPr>
            <p:cNvPr id="31" name="Picture 5"/>
            <p:cNvPicPr>
              <a:picLocks noChangeAspect="1" noChangeArrowheads="1"/>
            </p:cNvPicPr>
            <p:nvPr/>
          </p:nvPicPr>
          <p:blipFill>
            <a:blip r:embed="rId4"/>
            <a:srcRect/>
            <a:stretch>
              <a:fillRect/>
            </a:stretch>
          </p:blipFill>
          <p:spPr bwMode="auto">
            <a:xfrm>
              <a:off x="457200" y="1571625"/>
              <a:ext cx="900113" cy="1409700"/>
            </a:xfrm>
            <a:prstGeom prst="rect">
              <a:avLst/>
            </a:prstGeom>
            <a:noFill/>
            <a:ln w="9525">
              <a:noFill/>
              <a:miter lim="800000"/>
              <a:headEnd/>
              <a:tailEnd/>
            </a:ln>
          </p:spPr>
        </p:pic>
        <p:pic>
          <p:nvPicPr>
            <p:cNvPr id="32" name="Picture 5"/>
            <p:cNvPicPr>
              <a:picLocks noChangeAspect="1" noChangeArrowheads="1"/>
            </p:cNvPicPr>
            <p:nvPr/>
          </p:nvPicPr>
          <p:blipFill>
            <a:blip r:embed="rId4"/>
            <a:srcRect/>
            <a:stretch>
              <a:fillRect/>
            </a:stretch>
          </p:blipFill>
          <p:spPr bwMode="auto">
            <a:xfrm>
              <a:off x="1635125" y="1571625"/>
              <a:ext cx="900113" cy="1409700"/>
            </a:xfrm>
            <a:prstGeom prst="rect">
              <a:avLst/>
            </a:prstGeom>
            <a:noFill/>
            <a:ln w="9525">
              <a:noFill/>
              <a:miter lim="800000"/>
              <a:headEnd/>
              <a:tailEnd/>
            </a:ln>
          </p:spPr>
        </p:pic>
        <p:pic>
          <p:nvPicPr>
            <p:cNvPr id="33" name="Picture 5"/>
            <p:cNvPicPr>
              <a:picLocks noChangeAspect="1" noChangeArrowheads="1"/>
            </p:cNvPicPr>
            <p:nvPr/>
          </p:nvPicPr>
          <p:blipFill>
            <a:blip r:embed="rId4"/>
            <a:srcRect/>
            <a:stretch>
              <a:fillRect/>
            </a:stretch>
          </p:blipFill>
          <p:spPr bwMode="auto">
            <a:xfrm>
              <a:off x="2814638" y="1571625"/>
              <a:ext cx="900112" cy="1409700"/>
            </a:xfrm>
            <a:prstGeom prst="rect">
              <a:avLst/>
            </a:prstGeom>
            <a:noFill/>
            <a:ln w="9525">
              <a:noFill/>
              <a:miter lim="800000"/>
              <a:headEnd/>
              <a:tailEnd/>
            </a:ln>
          </p:spPr>
        </p:pic>
        <p:pic>
          <p:nvPicPr>
            <p:cNvPr id="34" name="Picture 5"/>
            <p:cNvPicPr>
              <a:picLocks noChangeAspect="1" noChangeArrowheads="1"/>
            </p:cNvPicPr>
            <p:nvPr/>
          </p:nvPicPr>
          <p:blipFill>
            <a:blip r:embed="rId4"/>
            <a:srcRect/>
            <a:stretch>
              <a:fillRect/>
            </a:stretch>
          </p:blipFill>
          <p:spPr bwMode="auto">
            <a:xfrm>
              <a:off x="3992563" y="1571625"/>
              <a:ext cx="901700" cy="1409700"/>
            </a:xfrm>
            <a:prstGeom prst="rect">
              <a:avLst/>
            </a:prstGeom>
            <a:noFill/>
            <a:ln w="9525">
              <a:noFill/>
              <a:miter lim="800000"/>
              <a:headEnd/>
              <a:tailEnd/>
            </a:ln>
          </p:spPr>
        </p:pic>
        <p:pic>
          <p:nvPicPr>
            <p:cNvPr id="35" name="Picture 5"/>
            <p:cNvPicPr>
              <a:picLocks noChangeAspect="1" noChangeArrowheads="1"/>
            </p:cNvPicPr>
            <p:nvPr/>
          </p:nvPicPr>
          <p:blipFill>
            <a:blip r:embed="rId4"/>
            <a:srcRect/>
            <a:stretch>
              <a:fillRect/>
            </a:stretch>
          </p:blipFill>
          <p:spPr bwMode="auto">
            <a:xfrm>
              <a:off x="5172075" y="1571625"/>
              <a:ext cx="900113" cy="1409700"/>
            </a:xfrm>
            <a:prstGeom prst="rect">
              <a:avLst/>
            </a:prstGeom>
            <a:noFill/>
            <a:ln w="9525">
              <a:noFill/>
              <a:miter lim="800000"/>
              <a:headEnd/>
              <a:tailEnd/>
            </a:ln>
          </p:spPr>
        </p:pic>
        <p:pic>
          <p:nvPicPr>
            <p:cNvPr id="36" name="Picture 5"/>
            <p:cNvPicPr>
              <a:picLocks noChangeAspect="1" noChangeArrowheads="1"/>
            </p:cNvPicPr>
            <p:nvPr/>
          </p:nvPicPr>
          <p:blipFill>
            <a:blip r:embed="rId4"/>
            <a:srcRect/>
            <a:stretch>
              <a:fillRect/>
            </a:stretch>
          </p:blipFill>
          <p:spPr bwMode="auto">
            <a:xfrm>
              <a:off x="6350000" y="1571625"/>
              <a:ext cx="901700" cy="1409700"/>
            </a:xfrm>
            <a:prstGeom prst="rect">
              <a:avLst/>
            </a:prstGeom>
            <a:noFill/>
            <a:ln w="9525">
              <a:noFill/>
              <a:miter lim="800000"/>
              <a:headEnd/>
              <a:tailEnd/>
            </a:ln>
          </p:spPr>
        </p:pic>
        <p:pic>
          <p:nvPicPr>
            <p:cNvPr id="37" name="Picture 5"/>
            <p:cNvPicPr>
              <a:picLocks noChangeAspect="1" noChangeArrowheads="1"/>
            </p:cNvPicPr>
            <p:nvPr/>
          </p:nvPicPr>
          <p:blipFill>
            <a:blip r:embed="rId4"/>
            <a:srcRect/>
            <a:stretch>
              <a:fillRect/>
            </a:stretch>
          </p:blipFill>
          <p:spPr bwMode="auto">
            <a:xfrm>
              <a:off x="7529513" y="1571625"/>
              <a:ext cx="900112" cy="1409700"/>
            </a:xfrm>
            <a:prstGeom prst="rect">
              <a:avLst/>
            </a:prstGeom>
            <a:noFill/>
            <a:ln w="9525">
              <a:noFill/>
              <a:miter lim="800000"/>
              <a:headEnd/>
              <a:tailEnd/>
            </a:ln>
          </p:spPr>
        </p:pic>
        <p:pic>
          <p:nvPicPr>
            <p:cNvPr id="38" name="Picture 5"/>
            <p:cNvPicPr>
              <a:picLocks noChangeAspect="1" noChangeArrowheads="1"/>
            </p:cNvPicPr>
            <p:nvPr/>
          </p:nvPicPr>
          <p:blipFill>
            <a:blip r:embed="rId4"/>
            <a:srcRect/>
            <a:stretch>
              <a:fillRect/>
            </a:stretch>
          </p:blipFill>
          <p:spPr bwMode="auto">
            <a:xfrm>
              <a:off x="428625" y="3162300"/>
              <a:ext cx="900113" cy="1409700"/>
            </a:xfrm>
            <a:prstGeom prst="rect">
              <a:avLst/>
            </a:prstGeom>
            <a:noFill/>
            <a:ln w="9525">
              <a:noFill/>
              <a:miter lim="800000"/>
              <a:headEnd/>
              <a:tailEnd/>
            </a:ln>
          </p:spPr>
        </p:pic>
        <p:pic>
          <p:nvPicPr>
            <p:cNvPr id="39" name="Picture 5"/>
            <p:cNvPicPr>
              <a:picLocks noChangeAspect="1" noChangeArrowheads="1"/>
            </p:cNvPicPr>
            <p:nvPr/>
          </p:nvPicPr>
          <p:blipFill>
            <a:blip r:embed="rId4"/>
            <a:srcRect/>
            <a:stretch>
              <a:fillRect/>
            </a:stretch>
          </p:blipFill>
          <p:spPr bwMode="auto">
            <a:xfrm>
              <a:off x="1606550" y="3162300"/>
              <a:ext cx="901700" cy="1409700"/>
            </a:xfrm>
            <a:prstGeom prst="rect">
              <a:avLst/>
            </a:prstGeom>
            <a:noFill/>
            <a:ln w="9525">
              <a:noFill/>
              <a:miter lim="800000"/>
              <a:headEnd/>
              <a:tailEnd/>
            </a:ln>
          </p:spPr>
        </p:pic>
        <p:pic>
          <p:nvPicPr>
            <p:cNvPr id="40" name="Picture 5"/>
            <p:cNvPicPr>
              <a:picLocks noChangeAspect="1" noChangeArrowheads="1"/>
            </p:cNvPicPr>
            <p:nvPr/>
          </p:nvPicPr>
          <p:blipFill>
            <a:blip r:embed="rId4"/>
            <a:srcRect/>
            <a:stretch>
              <a:fillRect/>
            </a:stretch>
          </p:blipFill>
          <p:spPr bwMode="auto">
            <a:xfrm>
              <a:off x="2786063" y="3162300"/>
              <a:ext cx="900112" cy="1409700"/>
            </a:xfrm>
            <a:prstGeom prst="rect">
              <a:avLst/>
            </a:prstGeom>
            <a:noFill/>
            <a:ln w="9525">
              <a:noFill/>
              <a:miter lim="800000"/>
              <a:headEnd/>
              <a:tailEnd/>
            </a:ln>
          </p:spPr>
        </p:pic>
        <p:pic>
          <p:nvPicPr>
            <p:cNvPr id="41" name="Picture 5"/>
            <p:cNvPicPr>
              <a:picLocks noChangeAspect="1" noChangeArrowheads="1"/>
            </p:cNvPicPr>
            <p:nvPr/>
          </p:nvPicPr>
          <p:blipFill>
            <a:blip r:embed="rId4"/>
            <a:srcRect/>
            <a:stretch>
              <a:fillRect/>
            </a:stretch>
          </p:blipFill>
          <p:spPr bwMode="auto">
            <a:xfrm>
              <a:off x="3963988" y="3162300"/>
              <a:ext cx="901700" cy="1409700"/>
            </a:xfrm>
            <a:prstGeom prst="rect">
              <a:avLst/>
            </a:prstGeom>
            <a:noFill/>
            <a:ln w="9525">
              <a:noFill/>
              <a:miter lim="800000"/>
              <a:headEnd/>
              <a:tailEnd/>
            </a:ln>
          </p:spPr>
        </p:pic>
        <p:pic>
          <p:nvPicPr>
            <p:cNvPr id="42" name="Picture 5"/>
            <p:cNvPicPr>
              <a:picLocks noChangeAspect="1" noChangeArrowheads="1"/>
            </p:cNvPicPr>
            <p:nvPr/>
          </p:nvPicPr>
          <p:blipFill>
            <a:blip r:embed="rId4"/>
            <a:srcRect/>
            <a:stretch>
              <a:fillRect/>
            </a:stretch>
          </p:blipFill>
          <p:spPr bwMode="auto">
            <a:xfrm>
              <a:off x="5143500" y="3162300"/>
              <a:ext cx="900113" cy="1409700"/>
            </a:xfrm>
            <a:prstGeom prst="rect">
              <a:avLst/>
            </a:prstGeom>
            <a:noFill/>
            <a:ln w="9525">
              <a:noFill/>
              <a:miter lim="800000"/>
              <a:headEnd/>
              <a:tailEnd/>
            </a:ln>
          </p:spPr>
        </p:pic>
        <p:pic>
          <p:nvPicPr>
            <p:cNvPr id="43" name="Picture 5"/>
            <p:cNvPicPr>
              <a:picLocks noChangeAspect="1" noChangeArrowheads="1"/>
            </p:cNvPicPr>
            <p:nvPr/>
          </p:nvPicPr>
          <p:blipFill>
            <a:blip r:embed="rId4"/>
            <a:srcRect/>
            <a:stretch>
              <a:fillRect/>
            </a:stretch>
          </p:blipFill>
          <p:spPr bwMode="auto">
            <a:xfrm>
              <a:off x="6323013" y="3162300"/>
              <a:ext cx="900112" cy="1409700"/>
            </a:xfrm>
            <a:prstGeom prst="rect">
              <a:avLst/>
            </a:prstGeom>
            <a:noFill/>
            <a:ln w="9525">
              <a:noFill/>
              <a:miter lim="800000"/>
              <a:headEnd/>
              <a:tailEnd/>
            </a:ln>
          </p:spPr>
        </p:pic>
        <p:pic>
          <p:nvPicPr>
            <p:cNvPr id="44" name="Picture 5"/>
            <p:cNvPicPr>
              <a:picLocks noChangeAspect="1" noChangeArrowheads="1"/>
            </p:cNvPicPr>
            <p:nvPr/>
          </p:nvPicPr>
          <p:blipFill>
            <a:blip r:embed="rId4"/>
            <a:srcRect/>
            <a:stretch>
              <a:fillRect/>
            </a:stretch>
          </p:blipFill>
          <p:spPr bwMode="auto">
            <a:xfrm>
              <a:off x="7500938" y="3162300"/>
              <a:ext cx="900112" cy="1409700"/>
            </a:xfrm>
            <a:prstGeom prst="rect">
              <a:avLst/>
            </a:prstGeom>
            <a:noFill/>
            <a:ln w="9525">
              <a:noFill/>
              <a:miter lim="800000"/>
              <a:headEnd/>
              <a:tailEnd/>
            </a:ln>
          </p:spPr>
        </p:pic>
        <p:pic>
          <p:nvPicPr>
            <p:cNvPr id="45" name="Picture 5"/>
            <p:cNvPicPr>
              <a:picLocks noChangeAspect="1" noChangeArrowheads="1"/>
            </p:cNvPicPr>
            <p:nvPr/>
          </p:nvPicPr>
          <p:blipFill>
            <a:blip r:embed="rId4"/>
            <a:srcRect/>
            <a:stretch>
              <a:fillRect/>
            </a:stretch>
          </p:blipFill>
          <p:spPr bwMode="auto">
            <a:xfrm>
              <a:off x="463550" y="4643438"/>
              <a:ext cx="901700" cy="1409700"/>
            </a:xfrm>
            <a:prstGeom prst="rect">
              <a:avLst/>
            </a:prstGeom>
            <a:noFill/>
            <a:ln w="9525">
              <a:noFill/>
              <a:miter lim="800000"/>
              <a:headEnd/>
              <a:tailEnd/>
            </a:ln>
          </p:spPr>
        </p:pic>
        <p:pic>
          <p:nvPicPr>
            <p:cNvPr id="46" name="Picture 5"/>
            <p:cNvPicPr>
              <a:picLocks noChangeAspect="1" noChangeArrowheads="1"/>
            </p:cNvPicPr>
            <p:nvPr/>
          </p:nvPicPr>
          <p:blipFill>
            <a:blip r:embed="rId4"/>
            <a:srcRect/>
            <a:stretch>
              <a:fillRect/>
            </a:stretch>
          </p:blipFill>
          <p:spPr bwMode="auto">
            <a:xfrm>
              <a:off x="1643063" y="4643438"/>
              <a:ext cx="900112" cy="1409700"/>
            </a:xfrm>
            <a:prstGeom prst="rect">
              <a:avLst/>
            </a:prstGeom>
            <a:noFill/>
            <a:ln w="9525">
              <a:noFill/>
              <a:miter lim="800000"/>
              <a:headEnd/>
              <a:tailEnd/>
            </a:ln>
          </p:spPr>
        </p:pic>
        <p:pic>
          <p:nvPicPr>
            <p:cNvPr id="47" name="Picture 5"/>
            <p:cNvPicPr>
              <a:picLocks noChangeAspect="1" noChangeArrowheads="1"/>
            </p:cNvPicPr>
            <p:nvPr/>
          </p:nvPicPr>
          <p:blipFill>
            <a:blip r:embed="rId4"/>
            <a:srcRect/>
            <a:stretch>
              <a:fillRect/>
            </a:stretch>
          </p:blipFill>
          <p:spPr bwMode="auto">
            <a:xfrm>
              <a:off x="2820988" y="4643438"/>
              <a:ext cx="901700" cy="1409700"/>
            </a:xfrm>
            <a:prstGeom prst="rect">
              <a:avLst/>
            </a:prstGeom>
            <a:noFill/>
            <a:ln w="9525">
              <a:noFill/>
              <a:miter lim="800000"/>
              <a:headEnd/>
              <a:tailEnd/>
            </a:ln>
          </p:spPr>
        </p:pic>
        <p:pic>
          <p:nvPicPr>
            <p:cNvPr id="48" name="Picture 5"/>
            <p:cNvPicPr>
              <a:picLocks noChangeAspect="1" noChangeArrowheads="1"/>
            </p:cNvPicPr>
            <p:nvPr/>
          </p:nvPicPr>
          <p:blipFill>
            <a:blip r:embed="rId4"/>
            <a:srcRect/>
            <a:stretch>
              <a:fillRect/>
            </a:stretch>
          </p:blipFill>
          <p:spPr bwMode="auto">
            <a:xfrm>
              <a:off x="4000500" y="4643438"/>
              <a:ext cx="900113" cy="1409700"/>
            </a:xfrm>
            <a:prstGeom prst="rect">
              <a:avLst/>
            </a:prstGeom>
            <a:noFill/>
            <a:ln w="9525">
              <a:noFill/>
              <a:miter lim="800000"/>
              <a:headEnd/>
              <a:tailEnd/>
            </a:ln>
          </p:spPr>
        </p:pic>
        <p:pic>
          <p:nvPicPr>
            <p:cNvPr id="49" name="Picture 5"/>
            <p:cNvPicPr>
              <a:picLocks noChangeAspect="1" noChangeArrowheads="1"/>
            </p:cNvPicPr>
            <p:nvPr/>
          </p:nvPicPr>
          <p:blipFill>
            <a:blip r:embed="rId4"/>
            <a:srcRect/>
            <a:stretch>
              <a:fillRect/>
            </a:stretch>
          </p:blipFill>
          <p:spPr bwMode="auto">
            <a:xfrm>
              <a:off x="5180013" y="4643438"/>
              <a:ext cx="900112" cy="1409700"/>
            </a:xfrm>
            <a:prstGeom prst="rect">
              <a:avLst/>
            </a:prstGeom>
            <a:noFill/>
            <a:ln w="9525">
              <a:noFill/>
              <a:miter lim="800000"/>
              <a:headEnd/>
              <a:tailEnd/>
            </a:ln>
          </p:spPr>
        </p:pic>
        <p:pic>
          <p:nvPicPr>
            <p:cNvPr id="50" name="Picture 5"/>
            <p:cNvPicPr>
              <a:picLocks noChangeAspect="1" noChangeArrowheads="1"/>
            </p:cNvPicPr>
            <p:nvPr/>
          </p:nvPicPr>
          <p:blipFill>
            <a:blip r:embed="rId4"/>
            <a:srcRect/>
            <a:stretch>
              <a:fillRect/>
            </a:stretch>
          </p:blipFill>
          <p:spPr bwMode="auto">
            <a:xfrm>
              <a:off x="6357938" y="4643438"/>
              <a:ext cx="900112" cy="1409700"/>
            </a:xfrm>
            <a:prstGeom prst="rect">
              <a:avLst/>
            </a:prstGeom>
            <a:noFill/>
            <a:ln w="9525">
              <a:noFill/>
              <a:miter lim="800000"/>
              <a:headEnd/>
              <a:tailEnd/>
            </a:ln>
          </p:spPr>
        </p:pic>
        <p:pic>
          <p:nvPicPr>
            <p:cNvPr id="51" name="Picture 5"/>
            <p:cNvPicPr>
              <a:picLocks noChangeAspect="1" noChangeArrowheads="1"/>
            </p:cNvPicPr>
            <p:nvPr/>
          </p:nvPicPr>
          <p:blipFill>
            <a:blip r:embed="rId4"/>
            <a:srcRect/>
            <a:stretch>
              <a:fillRect/>
            </a:stretch>
          </p:blipFill>
          <p:spPr bwMode="auto">
            <a:xfrm>
              <a:off x="7537450" y="4643438"/>
              <a:ext cx="900113" cy="1409700"/>
            </a:xfrm>
            <a:prstGeom prst="rect">
              <a:avLst/>
            </a:prstGeom>
            <a:noFill/>
            <a:ln w="9525">
              <a:noFill/>
              <a:miter lim="800000"/>
              <a:headEnd/>
              <a:tailEnd/>
            </a:ln>
          </p:spPr>
        </p:pic>
      </p:grpSp>
    </p:spTree>
    <p:extLst>
      <p:ext uri="{BB962C8B-B14F-4D97-AF65-F5344CB8AC3E}">
        <p14:creationId xmlns:p14="http://schemas.microsoft.com/office/powerpoint/2010/main" val="392440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928688" y="228600"/>
            <a:ext cx="7643812" cy="758825"/>
          </a:xfrm>
        </p:spPr>
        <p:txBody>
          <a:bodyPr/>
          <a:lstStyle/>
          <a:p>
            <a:pPr eaLnBrk="1" hangingPunct="1"/>
            <a:r>
              <a:rPr lang="de-AT" smtClean="0"/>
              <a:t>Differenzierung bedeutet…</a:t>
            </a:r>
          </a:p>
        </p:txBody>
      </p:sp>
      <p:graphicFrame>
        <p:nvGraphicFramePr>
          <p:cNvPr id="3" name="Diagramm 2"/>
          <p:cNvGraphicFramePr/>
          <p:nvPr>
            <p:extLst>
              <p:ext uri="{D42A27DB-BD31-4B8C-83A1-F6EECF244321}">
                <p14:modId xmlns:p14="http://schemas.microsoft.com/office/powerpoint/2010/main" val="3493193946"/>
              </p:ext>
            </p:extLst>
          </p:nvPr>
        </p:nvGraphicFramePr>
        <p:xfrm>
          <a:off x="1000100" y="1714488"/>
          <a:ext cx="7072362" cy="1571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 3"/>
          <p:cNvGraphicFramePr/>
          <p:nvPr/>
        </p:nvGraphicFramePr>
        <p:xfrm>
          <a:off x="357158" y="3357562"/>
          <a:ext cx="8358246" cy="15716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feld 5"/>
          <p:cNvSpPr txBox="1"/>
          <p:nvPr/>
        </p:nvSpPr>
        <p:spPr>
          <a:xfrm>
            <a:off x="1000125" y="1571625"/>
            <a:ext cx="7072313" cy="400050"/>
          </a:xfrm>
          <a:prstGeom prst="rect">
            <a:avLst/>
          </a:prstGeom>
          <a:noFill/>
        </p:spPr>
        <p:txBody>
          <a:bodyPr>
            <a:spAutoFit/>
          </a:bodyPr>
          <a:lstStyle/>
          <a:p>
            <a:pPr algn="ctr" fontAlgn="auto">
              <a:spcBef>
                <a:spcPts val="0"/>
              </a:spcBef>
              <a:spcAft>
                <a:spcPts val="0"/>
              </a:spcAft>
              <a:defRPr/>
            </a:pPr>
            <a:r>
              <a:rPr lang="en-US" sz="2000" dirty="0" err="1">
                <a:solidFill>
                  <a:schemeClr val="tx1">
                    <a:lumMod val="75000"/>
                  </a:schemeClr>
                </a:solidFill>
                <a:latin typeface="Trebuchet MS" pitchFamily="34" charset="0"/>
                <a:cs typeface="+mn-cs"/>
              </a:rPr>
              <a:t>Wir</a:t>
            </a:r>
            <a:r>
              <a:rPr lang="en-US" sz="2000" dirty="0">
                <a:solidFill>
                  <a:schemeClr val="tx1">
                    <a:lumMod val="75000"/>
                  </a:schemeClr>
                </a:solidFill>
                <a:latin typeface="Trebuchet MS" pitchFamily="34" charset="0"/>
                <a:cs typeface="+mn-cs"/>
              </a:rPr>
              <a:t> </a:t>
            </a:r>
            <a:r>
              <a:rPr lang="en-US" sz="2000" dirty="0" err="1">
                <a:solidFill>
                  <a:schemeClr val="tx1">
                    <a:lumMod val="75000"/>
                  </a:schemeClr>
                </a:solidFill>
                <a:latin typeface="Trebuchet MS" pitchFamily="34" charset="0"/>
                <a:cs typeface="+mn-cs"/>
              </a:rPr>
              <a:t>berücksichtigen</a:t>
            </a:r>
            <a:r>
              <a:rPr lang="en-US" sz="2000" dirty="0">
                <a:solidFill>
                  <a:schemeClr val="tx1">
                    <a:lumMod val="75000"/>
                  </a:schemeClr>
                </a:solidFill>
                <a:latin typeface="Trebuchet MS" pitchFamily="34" charset="0"/>
                <a:cs typeface="+mn-cs"/>
              </a:rPr>
              <a:t> </a:t>
            </a:r>
            <a:r>
              <a:rPr lang="en-US" sz="2000" dirty="0" err="1">
                <a:solidFill>
                  <a:schemeClr val="tx1">
                    <a:lumMod val="75000"/>
                  </a:schemeClr>
                </a:solidFill>
                <a:latin typeface="Trebuchet MS" pitchFamily="34" charset="0"/>
                <a:cs typeface="+mn-cs"/>
              </a:rPr>
              <a:t>SchülerInnen</a:t>
            </a:r>
            <a:r>
              <a:rPr lang="en-US" sz="2000" dirty="0">
                <a:solidFill>
                  <a:schemeClr val="tx1">
                    <a:lumMod val="75000"/>
                  </a:schemeClr>
                </a:solidFill>
                <a:latin typeface="Trebuchet MS" pitchFamily="34" charset="0"/>
                <a:cs typeface="+mn-cs"/>
              </a:rPr>
              <a:t> :</a:t>
            </a:r>
            <a:endParaRPr lang="de-AT" sz="2000" dirty="0">
              <a:latin typeface="+mn-lt"/>
              <a:cs typeface="+mn-cs"/>
            </a:endParaRPr>
          </a:p>
        </p:txBody>
      </p:sp>
      <p:sp>
        <p:nvSpPr>
          <p:cNvPr id="7" name="Textfeld 6"/>
          <p:cNvSpPr txBox="1"/>
          <p:nvPr/>
        </p:nvSpPr>
        <p:spPr>
          <a:xfrm>
            <a:off x="392113" y="3214688"/>
            <a:ext cx="8288337" cy="400050"/>
          </a:xfrm>
          <a:prstGeom prst="rect">
            <a:avLst/>
          </a:prstGeom>
          <a:noFill/>
        </p:spPr>
        <p:txBody>
          <a:bodyPr>
            <a:spAutoFit/>
          </a:bodyPr>
          <a:lstStyle/>
          <a:p>
            <a:pPr algn="ctr" fontAlgn="auto">
              <a:spcBef>
                <a:spcPts val="0"/>
              </a:spcBef>
              <a:spcAft>
                <a:spcPts val="0"/>
              </a:spcAft>
              <a:defRPr/>
            </a:pPr>
            <a:r>
              <a:rPr lang="en-US" sz="2000" dirty="0">
                <a:solidFill>
                  <a:schemeClr val="tx1">
                    <a:lumMod val="75000"/>
                  </a:schemeClr>
                </a:solidFill>
                <a:latin typeface="Trebuchet MS" pitchFamily="34" charset="0"/>
                <a:cs typeface="+mn-cs"/>
              </a:rPr>
              <a:t>Um </a:t>
            </a:r>
            <a:r>
              <a:rPr lang="en-US" sz="2000" dirty="0" err="1">
                <a:solidFill>
                  <a:schemeClr val="tx1">
                    <a:lumMod val="75000"/>
                  </a:schemeClr>
                </a:solidFill>
                <a:latin typeface="Trebuchet MS" pitchFamily="34" charset="0"/>
                <a:cs typeface="+mn-cs"/>
              </a:rPr>
              <a:t>entsprechend</a:t>
            </a:r>
            <a:r>
              <a:rPr lang="en-US" sz="2000" dirty="0">
                <a:solidFill>
                  <a:schemeClr val="tx1">
                    <a:lumMod val="75000"/>
                  </a:schemeClr>
                </a:solidFill>
                <a:latin typeface="Trebuchet MS" pitchFamily="34" charset="0"/>
                <a:cs typeface="+mn-cs"/>
              </a:rPr>
              <a:t> </a:t>
            </a:r>
            <a:r>
              <a:rPr lang="en-US" sz="2000" dirty="0" err="1">
                <a:solidFill>
                  <a:schemeClr val="tx1">
                    <a:lumMod val="75000"/>
                  </a:schemeClr>
                </a:solidFill>
                <a:latin typeface="Trebuchet MS" pitchFamily="34" charset="0"/>
                <a:cs typeface="+mn-cs"/>
              </a:rPr>
              <a:t>zu</a:t>
            </a:r>
            <a:r>
              <a:rPr lang="en-US" sz="2000" dirty="0">
                <a:solidFill>
                  <a:schemeClr val="tx1">
                    <a:lumMod val="75000"/>
                  </a:schemeClr>
                </a:solidFill>
                <a:latin typeface="Trebuchet MS" pitchFamily="34" charset="0"/>
                <a:cs typeface="+mn-cs"/>
              </a:rPr>
              <a:t> </a:t>
            </a:r>
            <a:r>
              <a:rPr lang="en-US" sz="2000" dirty="0" err="1">
                <a:solidFill>
                  <a:schemeClr val="tx1">
                    <a:lumMod val="75000"/>
                  </a:schemeClr>
                </a:solidFill>
                <a:latin typeface="Trebuchet MS" pitchFamily="34" charset="0"/>
                <a:cs typeface="+mn-cs"/>
              </a:rPr>
              <a:t>differenzieren</a:t>
            </a:r>
            <a:r>
              <a:rPr lang="en-US" sz="2000" dirty="0">
                <a:solidFill>
                  <a:schemeClr val="tx1">
                    <a:lumMod val="75000"/>
                  </a:schemeClr>
                </a:solidFill>
                <a:latin typeface="Trebuchet MS" pitchFamily="34" charset="0"/>
                <a:cs typeface="+mn-cs"/>
              </a:rPr>
              <a:t>:</a:t>
            </a:r>
            <a:endParaRPr lang="de-AT" sz="2000" dirty="0">
              <a:latin typeface="+mn-lt"/>
              <a:cs typeface="+mn-cs"/>
            </a:endParaRPr>
          </a:p>
        </p:txBody>
      </p:sp>
      <p:sp>
        <p:nvSpPr>
          <p:cNvPr id="8" name="Textfeld 7"/>
          <p:cNvSpPr txBox="1"/>
          <p:nvPr/>
        </p:nvSpPr>
        <p:spPr>
          <a:xfrm>
            <a:off x="392113" y="4857750"/>
            <a:ext cx="8288337" cy="400050"/>
          </a:xfrm>
          <a:prstGeom prst="rect">
            <a:avLst/>
          </a:prstGeom>
          <a:noFill/>
        </p:spPr>
        <p:txBody>
          <a:bodyPr>
            <a:spAutoFit/>
          </a:bodyPr>
          <a:lstStyle/>
          <a:p>
            <a:pPr algn="ctr" fontAlgn="auto">
              <a:spcBef>
                <a:spcPts val="0"/>
              </a:spcBef>
              <a:spcAft>
                <a:spcPts val="0"/>
              </a:spcAft>
              <a:defRPr/>
            </a:pPr>
            <a:r>
              <a:rPr lang="en-US" sz="2000" dirty="0" err="1">
                <a:solidFill>
                  <a:schemeClr val="tx1">
                    <a:lumMod val="75000"/>
                  </a:schemeClr>
                </a:solidFill>
                <a:latin typeface="Trebuchet MS" pitchFamily="34" charset="0"/>
                <a:cs typeface="+mn-cs"/>
              </a:rPr>
              <a:t>Nach</a:t>
            </a:r>
            <a:r>
              <a:rPr lang="en-US" sz="2000" dirty="0">
                <a:solidFill>
                  <a:schemeClr val="tx1">
                    <a:lumMod val="75000"/>
                  </a:schemeClr>
                </a:solidFill>
                <a:latin typeface="Trebuchet MS" pitchFamily="34" charset="0"/>
                <a:cs typeface="+mn-cs"/>
              </a:rPr>
              <a:t> </a:t>
            </a:r>
            <a:r>
              <a:rPr lang="en-US" sz="2000" dirty="0" err="1">
                <a:solidFill>
                  <a:schemeClr val="tx1">
                    <a:lumMod val="75000"/>
                  </a:schemeClr>
                </a:solidFill>
                <a:latin typeface="Trebuchet MS" pitchFamily="34" charset="0"/>
                <a:cs typeface="+mn-cs"/>
              </a:rPr>
              <a:t>Prinzipien</a:t>
            </a:r>
            <a:r>
              <a:rPr lang="en-US" sz="2000" dirty="0">
                <a:solidFill>
                  <a:schemeClr val="tx1">
                    <a:lumMod val="75000"/>
                  </a:schemeClr>
                </a:solidFill>
                <a:latin typeface="Trebuchet MS" pitchFamily="34" charset="0"/>
                <a:cs typeface="+mn-cs"/>
              </a:rPr>
              <a:t>:</a:t>
            </a:r>
            <a:endParaRPr lang="de-AT" sz="2000" dirty="0">
              <a:latin typeface="+mn-lt"/>
              <a:cs typeface="+mn-cs"/>
            </a:endParaRPr>
          </a:p>
        </p:txBody>
      </p:sp>
      <p:graphicFrame>
        <p:nvGraphicFramePr>
          <p:cNvPr id="9" name="Diagramm 8"/>
          <p:cNvGraphicFramePr/>
          <p:nvPr/>
        </p:nvGraphicFramePr>
        <p:xfrm>
          <a:off x="357158" y="5000636"/>
          <a:ext cx="8358246" cy="157163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340448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357158" y="357166"/>
            <a:ext cx="6879138" cy="758825"/>
          </a:xfrm>
        </p:spPr>
        <p:txBody>
          <a:bodyPr>
            <a:normAutofit fontScale="90000"/>
          </a:bodyPr>
          <a:lstStyle/>
          <a:p>
            <a:r>
              <a:rPr lang="de-AT" dirty="0" smtClean="0"/>
              <a:t>Drei Kategorien von Differenzen, die für den schulischen Erfolg relevant sind</a:t>
            </a:r>
          </a:p>
        </p:txBody>
      </p:sp>
      <p:sp>
        <p:nvSpPr>
          <p:cNvPr id="3" name="Abgerundetes Rechteck 2"/>
          <p:cNvSpPr/>
          <p:nvPr/>
        </p:nvSpPr>
        <p:spPr>
          <a:xfrm>
            <a:off x="1214414" y="2000240"/>
            <a:ext cx="2143140"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de-AT" sz="2400" dirty="0" smtClean="0">
                <a:latin typeface="Trebuchet MS" pitchFamily="34" charset="0"/>
              </a:rPr>
              <a:t>Vorwissen</a:t>
            </a:r>
            <a:br>
              <a:rPr lang="de-AT" sz="2400" dirty="0" smtClean="0">
                <a:latin typeface="Trebuchet MS" pitchFamily="34" charset="0"/>
              </a:rPr>
            </a:br>
            <a:r>
              <a:rPr lang="de-AT" sz="2400" dirty="0" smtClean="0">
                <a:latin typeface="Trebuchet MS" pitchFamily="34" charset="0"/>
              </a:rPr>
              <a:t>Vorerfahrung</a:t>
            </a:r>
            <a:endParaRPr lang="de-AT" sz="2400" dirty="0">
              <a:latin typeface="Trebuchet MS" pitchFamily="34" charset="0"/>
            </a:endParaRPr>
          </a:p>
        </p:txBody>
      </p:sp>
      <p:sp>
        <p:nvSpPr>
          <p:cNvPr id="4" name="Abgerundetes Rechteck 3"/>
          <p:cNvSpPr/>
          <p:nvPr/>
        </p:nvSpPr>
        <p:spPr>
          <a:xfrm>
            <a:off x="3500430" y="2000240"/>
            <a:ext cx="2143140" cy="1285884"/>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de-AT" sz="2400" dirty="0" smtClean="0">
                <a:latin typeface="Trebuchet MS" pitchFamily="34" charset="0"/>
              </a:rPr>
              <a:t>Interessen</a:t>
            </a:r>
            <a:endParaRPr lang="de-AT" sz="2400" dirty="0">
              <a:latin typeface="Trebuchet MS" pitchFamily="34" charset="0"/>
            </a:endParaRPr>
          </a:p>
        </p:txBody>
      </p:sp>
      <p:sp>
        <p:nvSpPr>
          <p:cNvPr id="5" name="Abgerundetes Rechteck 4"/>
          <p:cNvSpPr/>
          <p:nvPr/>
        </p:nvSpPr>
        <p:spPr>
          <a:xfrm>
            <a:off x="5786446" y="2000240"/>
            <a:ext cx="2143140" cy="128588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de-AT" sz="2400" dirty="0" smtClean="0">
                <a:latin typeface="Trebuchet MS" pitchFamily="34" charset="0"/>
              </a:rPr>
              <a:t>Lernprofile</a:t>
            </a:r>
            <a:endParaRPr lang="de-AT" sz="2400" dirty="0">
              <a:latin typeface="Trebuchet MS" pitchFamily="34" charset="0"/>
            </a:endParaRPr>
          </a:p>
        </p:txBody>
      </p:sp>
      <p:sp>
        <p:nvSpPr>
          <p:cNvPr id="6" name="Pfeil nach unten 5"/>
          <p:cNvSpPr/>
          <p:nvPr/>
        </p:nvSpPr>
        <p:spPr>
          <a:xfrm>
            <a:off x="1714480" y="3429000"/>
            <a:ext cx="1143008" cy="714380"/>
          </a:xfrm>
          <a:prstGeom prst="down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de-AT"/>
          </a:p>
        </p:txBody>
      </p:sp>
      <p:sp>
        <p:nvSpPr>
          <p:cNvPr id="7" name="Pfeil nach unten 6"/>
          <p:cNvSpPr/>
          <p:nvPr/>
        </p:nvSpPr>
        <p:spPr>
          <a:xfrm>
            <a:off x="4000496" y="3429000"/>
            <a:ext cx="1143008" cy="714380"/>
          </a:xfrm>
          <a:prstGeom prst="downArrow">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de-AT"/>
          </a:p>
        </p:txBody>
      </p:sp>
      <p:sp>
        <p:nvSpPr>
          <p:cNvPr id="8" name="Pfeil nach unten 7"/>
          <p:cNvSpPr/>
          <p:nvPr/>
        </p:nvSpPr>
        <p:spPr>
          <a:xfrm>
            <a:off x="6286512" y="3429000"/>
            <a:ext cx="1143008" cy="714380"/>
          </a:xfrm>
          <a:prstGeom prst="downArrow">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de-AT"/>
          </a:p>
        </p:txBody>
      </p:sp>
      <p:sp>
        <p:nvSpPr>
          <p:cNvPr id="9" name="Textfeld 8"/>
          <p:cNvSpPr txBox="1"/>
          <p:nvPr/>
        </p:nvSpPr>
        <p:spPr>
          <a:xfrm>
            <a:off x="1428750" y="4429125"/>
            <a:ext cx="1714500" cy="461963"/>
          </a:xfrm>
          <a:prstGeom prst="rect">
            <a:avLst/>
          </a:prstGeom>
          <a:noFill/>
        </p:spPr>
        <p:txBody>
          <a:bodyPr>
            <a:spAutoFit/>
          </a:bodyPr>
          <a:lstStyle/>
          <a:p>
            <a:pPr algn="ctr">
              <a:defRPr/>
            </a:pPr>
            <a:r>
              <a:rPr lang="de-AT" sz="2400" b="1" dirty="0" smtClean="0">
                <a:solidFill>
                  <a:schemeClr val="bg2">
                    <a:lumMod val="25000"/>
                  </a:schemeClr>
                </a:solidFill>
                <a:latin typeface="Trebuchet MS" pitchFamily="34" charset="0"/>
              </a:rPr>
              <a:t>Zuwachs</a:t>
            </a:r>
            <a:endParaRPr lang="de-AT" sz="2400" b="1" dirty="0">
              <a:solidFill>
                <a:schemeClr val="bg2">
                  <a:lumMod val="25000"/>
                </a:schemeClr>
              </a:solidFill>
              <a:latin typeface="Trebuchet MS" pitchFamily="34" charset="0"/>
            </a:endParaRPr>
          </a:p>
        </p:txBody>
      </p:sp>
      <p:sp>
        <p:nvSpPr>
          <p:cNvPr id="10" name="Textfeld 9"/>
          <p:cNvSpPr txBox="1"/>
          <p:nvPr/>
        </p:nvSpPr>
        <p:spPr>
          <a:xfrm>
            <a:off x="3714750" y="4429125"/>
            <a:ext cx="1714500" cy="461963"/>
          </a:xfrm>
          <a:prstGeom prst="rect">
            <a:avLst/>
          </a:prstGeom>
          <a:noFill/>
        </p:spPr>
        <p:txBody>
          <a:bodyPr>
            <a:spAutoFit/>
          </a:bodyPr>
          <a:lstStyle/>
          <a:p>
            <a:pPr algn="ctr">
              <a:defRPr/>
            </a:pPr>
            <a:r>
              <a:rPr lang="de-AT" sz="2400" b="1" dirty="0">
                <a:solidFill>
                  <a:schemeClr val="accent4">
                    <a:lumMod val="50000"/>
                  </a:schemeClr>
                </a:solidFill>
                <a:latin typeface="Trebuchet MS" pitchFamily="34" charset="0"/>
              </a:rPr>
              <a:t>Motivation</a:t>
            </a:r>
          </a:p>
        </p:txBody>
      </p:sp>
      <p:sp>
        <p:nvSpPr>
          <p:cNvPr id="11" name="Textfeld 10"/>
          <p:cNvSpPr txBox="1"/>
          <p:nvPr/>
        </p:nvSpPr>
        <p:spPr>
          <a:xfrm>
            <a:off x="6000750" y="4429125"/>
            <a:ext cx="1714500" cy="461963"/>
          </a:xfrm>
          <a:prstGeom prst="rect">
            <a:avLst/>
          </a:prstGeom>
          <a:noFill/>
        </p:spPr>
        <p:txBody>
          <a:bodyPr>
            <a:spAutoFit/>
          </a:bodyPr>
          <a:lstStyle/>
          <a:p>
            <a:pPr algn="ctr">
              <a:defRPr/>
            </a:pPr>
            <a:r>
              <a:rPr lang="de-AT" sz="2400" b="1" dirty="0">
                <a:solidFill>
                  <a:schemeClr val="accent6">
                    <a:lumMod val="50000"/>
                  </a:schemeClr>
                </a:solidFill>
                <a:latin typeface="Trebuchet MS" pitchFamily="34" charset="0"/>
              </a:rPr>
              <a:t>Effizienz</a:t>
            </a:r>
          </a:p>
        </p:txBody>
      </p:sp>
      <p:pic>
        <p:nvPicPr>
          <p:cNvPr id="5122" name="Picture 2"/>
          <p:cNvPicPr>
            <a:picLocks noChangeAspect="1" noChangeArrowheads="1"/>
          </p:cNvPicPr>
          <p:nvPr/>
        </p:nvPicPr>
        <p:blipFill>
          <a:blip r:embed="rId2"/>
          <a:srcRect/>
          <a:stretch>
            <a:fillRect/>
          </a:stretch>
        </p:blipFill>
        <p:spPr bwMode="auto">
          <a:xfrm>
            <a:off x="2928926" y="4929198"/>
            <a:ext cx="3038478" cy="1724392"/>
          </a:xfrm>
          <a:prstGeom prst="rect">
            <a:avLst/>
          </a:prstGeom>
          <a:noFill/>
          <a:ln w="9525">
            <a:noFill/>
            <a:miter lim="800000"/>
            <a:headEnd/>
            <a:tailEnd/>
          </a:ln>
          <a:effectLst/>
        </p:spPr>
      </p:pic>
    </p:spTree>
    <p:extLst>
      <p:ext uri="{BB962C8B-B14F-4D97-AF65-F5344CB8AC3E}">
        <p14:creationId xmlns:p14="http://schemas.microsoft.com/office/powerpoint/2010/main" val="22851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par>
                                <p:cTn id="30" presetID="9"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dirty="0"/>
          </a:p>
        </p:txBody>
      </p:sp>
      <p:sp>
        <p:nvSpPr>
          <p:cNvPr id="4" name="Inhaltsplatzhalter 3"/>
          <p:cNvSpPr>
            <a:spLocks noGrp="1"/>
          </p:cNvSpPr>
          <p:nvPr>
            <p:ph idx="1"/>
          </p:nvPr>
        </p:nvSpPr>
        <p:spPr/>
        <p:txBody>
          <a:bodyPr/>
          <a:lstStyle/>
          <a:p>
            <a:pPr algn="ctr">
              <a:buNone/>
            </a:pPr>
            <a:r>
              <a:rPr lang="de-AT" dirty="0" smtClean="0"/>
              <a:t>Was habe ich in meiner Lehrertasche?</a:t>
            </a:r>
            <a:endParaRPr lang="de-AT" dirty="0"/>
          </a:p>
        </p:txBody>
      </p:sp>
      <p:pic>
        <p:nvPicPr>
          <p:cNvPr id="7170" name="Picture 2"/>
          <p:cNvPicPr>
            <a:picLocks noChangeAspect="1" noChangeArrowheads="1"/>
          </p:cNvPicPr>
          <p:nvPr/>
        </p:nvPicPr>
        <p:blipFill>
          <a:blip r:embed="rId2"/>
          <a:srcRect/>
          <a:stretch>
            <a:fillRect/>
          </a:stretch>
        </p:blipFill>
        <p:spPr bwMode="auto">
          <a:xfrm>
            <a:off x="2214546" y="2428868"/>
            <a:ext cx="4713227" cy="3538546"/>
          </a:xfrm>
          <a:prstGeom prst="rect">
            <a:avLst/>
          </a:prstGeom>
          <a:noFill/>
          <a:ln w="9525">
            <a:noFill/>
            <a:miter lim="800000"/>
            <a:headEnd/>
            <a:tailEnd/>
          </a:ln>
          <a:effectLst/>
        </p:spPr>
      </p:pic>
    </p:spTree>
    <p:extLst>
      <p:ext uri="{BB962C8B-B14F-4D97-AF65-F5344CB8AC3E}">
        <p14:creationId xmlns:p14="http://schemas.microsoft.com/office/powerpoint/2010/main" val="10376320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358886" y="476672"/>
            <a:ext cx="7643812" cy="758825"/>
          </a:xfrm>
        </p:spPr>
        <p:txBody>
          <a:bodyPr>
            <a:noAutofit/>
          </a:bodyPr>
          <a:lstStyle/>
          <a:p>
            <a:r>
              <a:rPr lang="de-AT" dirty="0" smtClean="0"/>
              <a:t>4 Unterrichtsbereiche, die Lehrer und Lehrerinnen bestimmen</a:t>
            </a:r>
          </a:p>
        </p:txBody>
      </p:sp>
      <p:sp>
        <p:nvSpPr>
          <p:cNvPr id="3" name="Abgerundetes Rechteck 2"/>
          <p:cNvSpPr/>
          <p:nvPr/>
        </p:nvSpPr>
        <p:spPr>
          <a:xfrm>
            <a:off x="214282" y="2000240"/>
            <a:ext cx="2143140"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de-AT" sz="2000" dirty="0" smtClean="0">
                <a:latin typeface="Trebuchet MS" pitchFamily="34" charset="0"/>
              </a:rPr>
              <a:t>Sachverhalt &amp; Lerninhalt</a:t>
            </a:r>
            <a:endParaRPr lang="de-AT" sz="2000" dirty="0">
              <a:latin typeface="Trebuchet MS" pitchFamily="34" charset="0"/>
            </a:endParaRPr>
          </a:p>
        </p:txBody>
      </p:sp>
      <p:sp>
        <p:nvSpPr>
          <p:cNvPr id="4" name="Abgerundetes Rechteck 3"/>
          <p:cNvSpPr/>
          <p:nvPr/>
        </p:nvSpPr>
        <p:spPr>
          <a:xfrm>
            <a:off x="2500298" y="2000240"/>
            <a:ext cx="2143140" cy="1285884"/>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de-AT" sz="2000" dirty="0" smtClean="0">
                <a:latin typeface="Trebuchet MS" pitchFamily="34" charset="0"/>
              </a:rPr>
              <a:t>Lernprozesse</a:t>
            </a:r>
            <a:endParaRPr lang="de-AT" sz="2000" dirty="0">
              <a:latin typeface="Trebuchet MS" pitchFamily="34" charset="0"/>
            </a:endParaRPr>
          </a:p>
        </p:txBody>
      </p:sp>
      <p:sp>
        <p:nvSpPr>
          <p:cNvPr id="5" name="Abgerundetes Rechteck 4"/>
          <p:cNvSpPr/>
          <p:nvPr/>
        </p:nvSpPr>
        <p:spPr>
          <a:xfrm>
            <a:off x="4786314" y="2000240"/>
            <a:ext cx="2143140" cy="128588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de-AT" sz="2000" dirty="0" smtClean="0">
                <a:latin typeface="Trebuchet MS" pitchFamily="34" charset="0"/>
              </a:rPr>
              <a:t>Lernprodukte</a:t>
            </a:r>
            <a:endParaRPr lang="de-AT" sz="2000" dirty="0">
              <a:latin typeface="Trebuchet MS" pitchFamily="34" charset="0"/>
            </a:endParaRPr>
          </a:p>
        </p:txBody>
      </p:sp>
      <p:sp>
        <p:nvSpPr>
          <p:cNvPr id="12" name="Abgerundetes Rechteck 11"/>
          <p:cNvSpPr/>
          <p:nvPr/>
        </p:nvSpPr>
        <p:spPr>
          <a:xfrm>
            <a:off x="7000860" y="2000240"/>
            <a:ext cx="2143140" cy="128588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de-AT" sz="2000" dirty="0" smtClean="0">
                <a:latin typeface="Trebuchet MS" pitchFamily="34" charset="0"/>
              </a:rPr>
              <a:t>Gemeinschaft &amp; Lernumfeld</a:t>
            </a:r>
            <a:endParaRPr lang="de-AT" sz="2000" dirty="0">
              <a:latin typeface="Trebuchet MS" pitchFamily="34" charset="0"/>
            </a:endParaRPr>
          </a:p>
        </p:txBody>
      </p:sp>
      <p:sp>
        <p:nvSpPr>
          <p:cNvPr id="13" name="Pfeil nach unten 12"/>
          <p:cNvSpPr/>
          <p:nvPr/>
        </p:nvSpPr>
        <p:spPr>
          <a:xfrm>
            <a:off x="642910" y="3429000"/>
            <a:ext cx="1143008" cy="714380"/>
          </a:xfrm>
          <a:prstGeom prst="down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de-AT"/>
          </a:p>
        </p:txBody>
      </p:sp>
      <p:sp>
        <p:nvSpPr>
          <p:cNvPr id="14" name="Pfeil nach unten 13"/>
          <p:cNvSpPr/>
          <p:nvPr/>
        </p:nvSpPr>
        <p:spPr>
          <a:xfrm>
            <a:off x="2928926" y="3429000"/>
            <a:ext cx="1143008" cy="714380"/>
          </a:xfrm>
          <a:prstGeom prst="downArrow">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de-AT"/>
          </a:p>
        </p:txBody>
      </p:sp>
      <p:sp>
        <p:nvSpPr>
          <p:cNvPr id="15" name="Pfeil nach unten 14"/>
          <p:cNvSpPr/>
          <p:nvPr/>
        </p:nvSpPr>
        <p:spPr>
          <a:xfrm>
            <a:off x="5214942" y="3429000"/>
            <a:ext cx="1143008" cy="714380"/>
          </a:xfrm>
          <a:prstGeom prst="downArrow">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de-AT"/>
          </a:p>
        </p:txBody>
      </p:sp>
      <p:sp>
        <p:nvSpPr>
          <p:cNvPr id="16" name="Textfeld 15"/>
          <p:cNvSpPr txBox="1"/>
          <p:nvPr/>
        </p:nvSpPr>
        <p:spPr>
          <a:xfrm>
            <a:off x="357180" y="4429125"/>
            <a:ext cx="1714500" cy="461963"/>
          </a:xfrm>
          <a:prstGeom prst="rect">
            <a:avLst/>
          </a:prstGeom>
          <a:noFill/>
        </p:spPr>
        <p:txBody>
          <a:bodyPr>
            <a:spAutoFit/>
          </a:bodyPr>
          <a:lstStyle/>
          <a:p>
            <a:pPr algn="ctr">
              <a:defRPr/>
            </a:pPr>
            <a:r>
              <a:rPr lang="de-AT" sz="2400" b="1" dirty="0" smtClean="0">
                <a:solidFill>
                  <a:schemeClr val="bg2">
                    <a:lumMod val="25000"/>
                  </a:schemeClr>
                </a:solidFill>
                <a:latin typeface="Trebuchet MS" pitchFamily="34" charset="0"/>
              </a:rPr>
              <a:t>WAS</a:t>
            </a:r>
            <a:endParaRPr lang="de-AT" sz="2400" b="1" dirty="0">
              <a:solidFill>
                <a:schemeClr val="bg2">
                  <a:lumMod val="25000"/>
                </a:schemeClr>
              </a:solidFill>
              <a:latin typeface="Trebuchet MS" pitchFamily="34" charset="0"/>
            </a:endParaRPr>
          </a:p>
        </p:txBody>
      </p:sp>
      <p:sp>
        <p:nvSpPr>
          <p:cNvPr id="17" name="Textfeld 16"/>
          <p:cNvSpPr txBox="1"/>
          <p:nvPr/>
        </p:nvSpPr>
        <p:spPr>
          <a:xfrm>
            <a:off x="2643180" y="4429125"/>
            <a:ext cx="1714500" cy="461963"/>
          </a:xfrm>
          <a:prstGeom prst="rect">
            <a:avLst/>
          </a:prstGeom>
          <a:noFill/>
        </p:spPr>
        <p:txBody>
          <a:bodyPr>
            <a:spAutoFit/>
          </a:bodyPr>
          <a:lstStyle/>
          <a:p>
            <a:pPr algn="ctr">
              <a:defRPr/>
            </a:pPr>
            <a:r>
              <a:rPr lang="de-AT" sz="2400" b="1" dirty="0" smtClean="0">
                <a:solidFill>
                  <a:schemeClr val="accent4">
                    <a:lumMod val="50000"/>
                  </a:schemeClr>
                </a:solidFill>
                <a:latin typeface="Trebuchet MS" pitchFamily="34" charset="0"/>
              </a:rPr>
              <a:t>WIE</a:t>
            </a:r>
            <a:endParaRPr lang="de-AT" sz="2400" b="1" dirty="0">
              <a:solidFill>
                <a:schemeClr val="accent4">
                  <a:lumMod val="50000"/>
                </a:schemeClr>
              </a:solidFill>
              <a:latin typeface="Trebuchet MS" pitchFamily="34" charset="0"/>
            </a:endParaRPr>
          </a:p>
        </p:txBody>
      </p:sp>
      <p:sp>
        <p:nvSpPr>
          <p:cNvPr id="18" name="Textfeld 17"/>
          <p:cNvSpPr txBox="1"/>
          <p:nvPr/>
        </p:nvSpPr>
        <p:spPr>
          <a:xfrm>
            <a:off x="4929180" y="4429125"/>
            <a:ext cx="1714500" cy="461963"/>
          </a:xfrm>
          <a:prstGeom prst="rect">
            <a:avLst/>
          </a:prstGeom>
          <a:noFill/>
        </p:spPr>
        <p:txBody>
          <a:bodyPr>
            <a:spAutoFit/>
          </a:bodyPr>
          <a:lstStyle/>
          <a:p>
            <a:pPr algn="ctr">
              <a:defRPr/>
            </a:pPr>
            <a:r>
              <a:rPr lang="de-AT" sz="2400" b="1" dirty="0" smtClean="0">
                <a:solidFill>
                  <a:schemeClr val="accent6">
                    <a:lumMod val="50000"/>
                  </a:schemeClr>
                </a:solidFill>
                <a:latin typeface="Trebuchet MS" pitchFamily="34" charset="0"/>
              </a:rPr>
              <a:t>WARUM</a:t>
            </a:r>
            <a:endParaRPr lang="de-AT" sz="2400" b="1" dirty="0">
              <a:solidFill>
                <a:schemeClr val="accent6">
                  <a:lumMod val="50000"/>
                </a:schemeClr>
              </a:solidFill>
              <a:latin typeface="Trebuchet MS" pitchFamily="34" charset="0"/>
            </a:endParaRPr>
          </a:p>
        </p:txBody>
      </p:sp>
      <p:sp>
        <p:nvSpPr>
          <p:cNvPr id="19" name="Pfeil nach unten 18"/>
          <p:cNvSpPr/>
          <p:nvPr/>
        </p:nvSpPr>
        <p:spPr>
          <a:xfrm>
            <a:off x="7572406" y="3429007"/>
            <a:ext cx="1143008" cy="71438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AT"/>
          </a:p>
        </p:txBody>
      </p:sp>
      <p:sp>
        <p:nvSpPr>
          <p:cNvPr id="20" name="Textfeld 19"/>
          <p:cNvSpPr txBox="1"/>
          <p:nvPr/>
        </p:nvSpPr>
        <p:spPr>
          <a:xfrm>
            <a:off x="7286644" y="4429132"/>
            <a:ext cx="1714500" cy="461963"/>
          </a:xfrm>
          <a:prstGeom prst="rect">
            <a:avLst/>
          </a:prstGeom>
          <a:noFill/>
        </p:spPr>
        <p:txBody>
          <a:bodyPr>
            <a:spAutoFit/>
          </a:bodyPr>
          <a:lstStyle/>
          <a:p>
            <a:pPr algn="ctr">
              <a:defRPr/>
            </a:pPr>
            <a:r>
              <a:rPr lang="de-AT" sz="2400" b="1" dirty="0" smtClean="0">
                <a:solidFill>
                  <a:schemeClr val="accent1">
                    <a:lumMod val="50000"/>
                  </a:schemeClr>
                </a:solidFill>
                <a:latin typeface="Trebuchet MS" pitchFamily="34" charset="0"/>
              </a:rPr>
              <a:t>WO</a:t>
            </a:r>
            <a:endParaRPr lang="de-AT" sz="2400" b="1" dirty="0">
              <a:solidFill>
                <a:schemeClr val="accent1">
                  <a:lumMod val="50000"/>
                </a:schemeClr>
              </a:solidFill>
              <a:latin typeface="Trebuchet MS"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3357554" y="4786322"/>
            <a:ext cx="2214578" cy="1662637"/>
          </a:xfrm>
          <a:prstGeom prst="rect">
            <a:avLst/>
          </a:prstGeom>
          <a:noFill/>
          <a:ln w="9525">
            <a:noFill/>
            <a:miter lim="800000"/>
            <a:headEnd/>
            <a:tailEnd/>
          </a:ln>
          <a:effectLst/>
        </p:spPr>
      </p:pic>
    </p:spTree>
    <p:extLst>
      <p:ext uri="{BB962C8B-B14F-4D97-AF65-F5344CB8AC3E}">
        <p14:creationId xmlns:p14="http://schemas.microsoft.com/office/powerpoint/2010/main" val="171056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par>
                                <p:cTn id="29" presetID="9"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ssolve">
                                      <p:cBhvr>
                                        <p:cTn id="40" dur="500"/>
                                        <p:tgtEl>
                                          <p:spTgt spid="18"/>
                                        </p:tgtEl>
                                      </p:cBhvr>
                                    </p:animEffect>
                                  </p:childTnLst>
                                </p:cTn>
                              </p:par>
                              <p:par>
                                <p:cTn id="41" presetID="9"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dissolv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707088" cy="1143000"/>
          </a:xfrm>
        </p:spPr>
        <p:txBody>
          <a:bodyPr/>
          <a:lstStyle/>
          <a:p>
            <a:r>
              <a:rPr lang="de-AT" dirty="0" smtClean="0"/>
              <a:t>(Machbare) Strategien bestimmen!</a:t>
            </a:r>
            <a:endParaRPr lang="de-AT" dirty="0"/>
          </a:p>
        </p:txBody>
      </p:sp>
      <p:pic>
        <p:nvPicPr>
          <p:cNvPr id="5" name="Picture 2"/>
          <p:cNvPicPr>
            <a:picLocks noChangeAspect="1" noChangeArrowheads="1"/>
          </p:cNvPicPr>
          <p:nvPr/>
        </p:nvPicPr>
        <p:blipFill>
          <a:blip r:embed="rId2"/>
          <a:srcRect r="14789"/>
          <a:stretch>
            <a:fillRect/>
          </a:stretch>
        </p:blipFill>
        <p:spPr bwMode="auto">
          <a:xfrm>
            <a:off x="5857884" y="2643182"/>
            <a:ext cx="2881050" cy="2538414"/>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l="3200"/>
          <a:stretch>
            <a:fillRect/>
          </a:stretch>
        </p:blipFill>
        <p:spPr bwMode="auto">
          <a:xfrm>
            <a:off x="357158" y="2428868"/>
            <a:ext cx="4321557" cy="2533647"/>
          </a:xfrm>
          <a:prstGeom prst="rect">
            <a:avLst/>
          </a:prstGeom>
          <a:noFill/>
          <a:ln w="9525">
            <a:noFill/>
            <a:miter lim="800000"/>
            <a:headEnd/>
            <a:tailEnd/>
          </a:ln>
          <a:effectLst/>
        </p:spPr>
      </p:pic>
      <p:sp>
        <p:nvSpPr>
          <p:cNvPr id="6" name="Pfeil nach links und rechts 5"/>
          <p:cNvSpPr/>
          <p:nvPr/>
        </p:nvSpPr>
        <p:spPr>
          <a:xfrm>
            <a:off x="4929190" y="3286124"/>
            <a:ext cx="1143008" cy="64294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966769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el 1"/>
          <p:cNvSpPr>
            <a:spLocks noGrp="1"/>
          </p:cNvSpPr>
          <p:nvPr>
            <p:ph type="title"/>
          </p:nvPr>
        </p:nvSpPr>
        <p:spPr/>
        <p:txBody>
          <a:bodyPr/>
          <a:lstStyle/>
          <a:p>
            <a:r>
              <a:rPr lang="de-AT" dirty="0" smtClean="0"/>
              <a:t>NMS-LPVO</a:t>
            </a:r>
            <a:endParaRPr lang="de-AT" sz="2800" dirty="0" smtClean="0"/>
          </a:p>
        </p:txBody>
      </p:sp>
      <p:sp>
        <p:nvSpPr>
          <p:cNvPr id="3" name="Textfeld 2"/>
          <p:cNvSpPr txBox="1">
            <a:spLocks noChangeArrowheads="1"/>
          </p:cNvSpPr>
          <p:nvPr/>
        </p:nvSpPr>
        <p:spPr bwMode="auto">
          <a:xfrm>
            <a:off x="179512" y="1340768"/>
            <a:ext cx="8892480" cy="5632311"/>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AT" sz="2400" b="1" dirty="0">
                <a:latin typeface="+mn-lt"/>
              </a:rPr>
              <a:t>4. Aufgabenbereiche der Schule</a:t>
            </a:r>
          </a:p>
          <a:p>
            <a:pPr eaLnBrk="1" hangingPunct="1"/>
            <a:r>
              <a:rPr lang="de-AT" sz="2400" b="1" dirty="0">
                <a:latin typeface="+mn-lt"/>
              </a:rPr>
              <a:t>Wissensaneignung, Kompetenzerwerb </a:t>
            </a:r>
          </a:p>
          <a:p>
            <a:pPr eaLnBrk="1" hangingPunct="1"/>
            <a:r>
              <a:rPr lang="de-AT" sz="2400" dirty="0">
                <a:latin typeface="+mn-lt"/>
              </a:rPr>
              <a:t>Kompetenz besteht aus dem Zusammenspiel von Wissen, Fähigkeiten, Fertigkeiten und Haltungen, welche in Handlungssituationen durch die Disposition der Einzelnen zur Geltung kommen. Zur fachbezogenen Kompetenzentwicklung gehört die Aneignung fundierten Wissens, eine zentrale Aufgabe der Schule. Dabei sollen die Schülerinnen und Schüler im Sinne eines lebensbegleitenden Lernens zur selbstständigen, aktiven Aneignung, aber auch zu einer kritisch-prüfenden Auseinandersetzung mit dem verfügbaren Wissen befähigt und ermutigt werden. Die Schülerinnen und Schüler sollen sich in altersadäquater Form mit Problemstellungen auseinander setzen, Gegebenheiten kritisch hinterfragen, Probleme erkennen und definieren, Lösungswege eigenständig suchen und ihr eigenes Handeln kritisch betrachten. </a:t>
            </a:r>
          </a:p>
        </p:txBody>
      </p:sp>
    </p:spTree>
    <p:extLst>
      <p:ext uri="{BB962C8B-B14F-4D97-AF65-F5344CB8AC3E}">
        <p14:creationId xmlns:p14="http://schemas.microsoft.com/office/powerpoint/2010/main" val="654009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a:xfrm>
            <a:off x="539552" y="404664"/>
            <a:ext cx="7643812" cy="758825"/>
          </a:xfrm>
        </p:spPr>
        <p:txBody>
          <a:bodyPr>
            <a:normAutofit/>
          </a:bodyPr>
          <a:lstStyle/>
          <a:p>
            <a:r>
              <a:rPr lang="de-AT" dirty="0" smtClean="0"/>
              <a:t>Strategien bestimmen</a:t>
            </a:r>
          </a:p>
        </p:txBody>
      </p:sp>
      <p:graphicFrame>
        <p:nvGraphicFramePr>
          <p:cNvPr id="5" name="Tabelle 4"/>
          <p:cNvGraphicFramePr>
            <a:graphicFrameLocks noGrp="1"/>
          </p:cNvGraphicFramePr>
          <p:nvPr>
            <p:extLst>
              <p:ext uri="{D42A27DB-BD31-4B8C-83A1-F6EECF244321}">
                <p14:modId xmlns:p14="http://schemas.microsoft.com/office/powerpoint/2010/main" val="2375586342"/>
              </p:ext>
            </p:extLst>
          </p:nvPr>
        </p:nvGraphicFramePr>
        <p:xfrm>
          <a:off x="500063" y="1785938"/>
          <a:ext cx="8120100" cy="3714775"/>
        </p:xfrm>
        <a:graphic>
          <a:graphicData uri="http://schemas.openxmlformats.org/drawingml/2006/table">
            <a:tbl>
              <a:tblPr firstRow="1" bandRow="1">
                <a:tableStyleId>{BC89EF96-8CEA-46FF-86C4-4CE0E7609802}</a:tableStyleId>
              </a:tblPr>
              <a:tblGrid>
                <a:gridCol w="2030025"/>
                <a:gridCol w="2030025"/>
                <a:gridCol w="2030025"/>
                <a:gridCol w="2030025"/>
              </a:tblGrid>
              <a:tr h="742955">
                <a:tc>
                  <a:txBody>
                    <a:bodyPr/>
                    <a:lstStyle/>
                    <a:p>
                      <a:endParaRPr lang="de-AT" sz="2400" dirty="0">
                        <a:latin typeface="Trebuchet MS" pitchFamily="34" charset="0"/>
                      </a:endParaRPr>
                    </a:p>
                  </a:txBody>
                  <a:tcPr/>
                </a:tc>
                <a:tc>
                  <a:txBody>
                    <a:bodyPr/>
                    <a:lstStyle/>
                    <a:p>
                      <a:r>
                        <a:rPr lang="de-AT" sz="2400" b="0" dirty="0" smtClean="0">
                          <a:latin typeface="Trebuchet MS" pitchFamily="34" charset="0"/>
                        </a:rPr>
                        <a:t>Vorerfahrung</a:t>
                      </a:r>
                      <a:endParaRPr lang="de-AT" sz="2400" b="0" dirty="0">
                        <a:latin typeface="Trebuchet MS" pitchFamily="34" charset="0"/>
                      </a:endParaRPr>
                    </a:p>
                  </a:txBody>
                  <a:tcPr/>
                </a:tc>
                <a:tc>
                  <a:txBody>
                    <a:bodyPr/>
                    <a:lstStyle/>
                    <a:p>
                      <a:r>
                        <a:rPr lang="de-AT" sz="2400" b="0" dirty="0" smtClean="0">
                          <a:latin typeface="Trebuchet MS" pitchFamily="34" charset="0"/>
                        </a:rPr>
                        <a:t>Interessen</a:t>
                      </a:r>
                      <a:endParaRPr lang="de-AT" sz="2400" b="0" dirty="0">
                        <a:latin typeface="Trebuchet MS" pitchFamily="34" charset="0"/>
                      </a:endParaRPr>
                    </a:p>
                  </a:txBody>
                  <a:tcPr/>
                </a:tc>
                <a:tc>
                  <a:txBody>
                    <a:bodyPr/>
                    <a:lstStyle/>
                    <a:p>
                      <a:r>
                        <a:rPr lang="de-AT" sz="2400" b="0" dirty="0" smtClean="0">
                          <a:latin typeface="Trebuchet MS" pitchFamily="34" charset="0"/>
                        </a:rPr>
                        <a:t>Lernprofile</a:t>
                      </a:r>
                      <a:endParaRPr lang="de-AT" sz="2400" b="0" dirty="0">
                        <a:latin typeface="Trebuchet MS" pitchFamily="34" charset="0"/>
                      </a:endParaRPr>
                    </a:p>
                  </a:txBody>
                  <a:tcPr/>
                </a:tc>
              </a:tr>
              <a:tr h="742955">
                <a:tc>
                  <a:txBody>
                    <a:bodyPr/>
                    <a:lstStyle/>
                    <a:p>
                      <a:r>
                        <a:rPr lang="de-AT" sz="2400" b="0" dirty="0" smtClean="0">
                          <a:latin typeface="Trebuchet MS" pitchFamily="34" charset="0"/>
                        </a:rPr>
                        <a:t>Lerninhalte</a:t>
                      </a:r>
                      <a:endParaRPr lang="de-AT" sz="2400" b="0" dirty="0">
                        <a:latin typeface="Trebuchet MS" pitchFamily="34" charset="0"/>
                      </a:endParaRPr>
                    </a:p>
                  </a:txBody>
                  <a:tcPr/>
                </a:tc>
                <a:tc>
                  <a:txBody>
                    <a:bodyPr/>
                    <a:lstStyle/>
                    <a:p>
                      <a:endParaRPr lang="de-AT" sz="2400">
                        <a:latin typeface="Trebuchet MS" pitchFamily="34" charset="0"/>
                      </a:endParaRPr>
                    </a:p>
                  </a:txBody>
                  <a:tcPr/>
                </a:tc>
                <a:tc>
                  <a:txBody>
                    <a:bodyPr/>
                    <a:lstStyle/>
                    <a:p>
                      <a:endParaRPr lang="de-AT" sz="2400">
                        <a:latin typeface="Trebuchet MS" pitchFamily="34" charset="0"/>
                      </a:endParaRPr>
                    </a:p>
                  </a:txBody>
                  <a:tcPr/>
                </a:tc>
                <a:tc>
                  <a:txBody>
                    <a:bodyPr/>
                    <a:lstStyle/>
                    <a:p>
                      <a:endParaRPr lang="de-AT" sz="2400">
                        <a:latin typeface="Trebuchet MS" pitchFamily="34" charset="0"/>
                      </a:endParaRPr>
                    </a:p>
                  </a:txBody>
                  <a:tcPr/>
                </a:tc>
              </a:tr>
              <a:tr h="742955">
                <a:tc>
                  <a:txBody>
                    <a:bodyPr/>
                    <a:lstStyle/>
                    <a:p>
                      <a:r>
                        <a:rPr lang="de-AT" sz="2400" b="0" dirty="0" smtClean="0">
                          <a:latin typeface="Trebuchet MS" pitchFamily="34" charset="0"/>
                        </a:rPr>
                        <a:t>Lernprozesse</a:t>
                      </a:r>
                      <a:endParaRPr lang="de-AT" sz="2400" b="0" dirty="0">
                        <a:latin typeface="Trebuchet MS" pitchFamily="34" charset="0"/>
                      </a:endParaRPr>
                    </a:p>
                  </a:txBody>
                  <a:tcPr/>
                </a:tc>
                <a:tc>
                  <a:txBody>
                    <a:bodyPr/>
                    <a:lstStyle/>
                    <a:p>
                      <a:endParaRPr lang="de-AT" sz="2400">
                        <a:latin typeface="Trebuchet MS" pitchFamily="34" charset="0"/>
                      </a:endParaRPr>
                    </a:p>
                  </a:txBody>
                  <a:tcPr/>
                </a:tc>
                <a:tc>
                  <a:txBody>
                    <a:bodyPr/>
                    <a:lstStyle/>
                    <a:p>
                      <a:endParaRPr lang="de-AT" sz="2400" dirty="0">
                        <a:latin typeface="Trebuchet MS" pitchFamily="34" charset="0"/>
                      </a:endParaRPr>
                    </a:p>
                  </a:txBody>
                  <a:tcPr/>
                </a:tc>
                <a:tc>
                  <a:txBody>
                    <a:bodyPr/>
                    <a:lstStyle/>
                    <a:p>
                      <a:endParaRPr lang="de-AT" sz="2400">
                        <a:latin typeface="Trebuchet MS" pitchFamily="34" charset="0"/>
                      </a:endParaRPr>
                    </a:p>
                  </a:txBody>
                  <a:tcPr/>
                </a:tc>
              </a:tr>
              <a:tr h="742955">
                <a:tc>
                  <a:txBody>
                    <a:bodyPr/>
                    <a:lstStyle/>
                    <a:p>
                      <a:r>
                        <a:rPr lang="de-AT" sz="2400" b="0" dirty="0" smtClean="0">
                          <a:latin typeface="Trebuchet MS" pitchFamily="34" charset="0"/>
                        </a:rPr>
                        <a:t>Lernprodukte</a:t>
                      </a:r>
                      <a:endParaRPr lang="de-AT" sz="2400" b="0" dirty="0">
                        <a:latin typeface="Trebuchet MS" pitchFamily="34" charset="0"/>
                      </a:endParaRPr>
                    </a:p>
                  </a:txBody>
                  <a:tcPr/>
                </a:tc>
                <a:tc>
                  <a:txBody>
                    <a:bodyPr/>
                    <a:lstStyle/>
                    <a:p>
                      <a:endParaRPr lang="de-AT" sz="2400">
                        <a:latin typeface="Trebuchet MS" pitchFamily="34" charset="0"/>
                      </a:endParaRPr>
                    </a:p>
                  </a:txBody>
                  <a:tcPr/>
                </a:tc>
                <a:tc>
                  <a:txBody>
                    <a:bodyPr/>
                    <a:lstStyle/>
                    <a:p>
                      <a:endParaRPr lang="de-AT" sz="2400">
                        <a:latin typeface="Trebuchet MS" pitchFamily="34" charset="0"/>
                      </a:endParaRPr>
                    </a:p>
                  </a:txBody>
                  <a:tcPr/>
                </a:tc>
                <a:tc>
                  <a:txBody>
                    <a:bodyPr/>
                    <a:lstStyle/>
                    <a:p>
                      <a:endParaRPr lang="de-AT" sz="2400">
                        <a:latin typeface="Trebuchet MS" pitchFamily="34" charset="0"/>
                      </a:endParaRPr>
                    </a:p>
                  </a:txBody>
                  <a:tcPr/>
                </a:tc>
              </a:tr>
              <a:tr h="742955">
                <a:tc>
                  <a:txBody>
                    <a:bodyPr/>
                    <a:lstStyle/>
                    <a:p>
                      <a:r>
                        <a:rPr lang="de-AT" sz="2400" b="0" dirty="0" smtClean="0">
                          <a:latin typeface="Trebuchet MS" pitchFamily="34" charset="0"/>
                        </a:rPr>
                        <a:t>Lernumfeld</a:t>
                      </a:r>
                      <a:endParaRPr lang="de-AT" sz="2400" b="0" dirty="0">
                        <a:latin typeface="Trebuchet MS" pitchFamily="34" charset="0"/>
                      </a:endParaRPr>
                    </a:p>
                  </a:txBody>
                  <a:tcPr/>
                </a:tc>
                <a:tc>
                  <a:txBody>
                    <a:bodyPr/>
                    <a:lstStyle/>
                    <a:p>
                      <a:endParaRPr lang="de-AT" sz="2400">
                        <a:latin typeface="Trebuchet MS" pitchFamily="34" charset="0"/>
                      </a:endParaRPr>
                    </a:p>
                  </a:txBody>
                  <a:tcPr/>
                </a:tc>
                <a:tc>
                  <a:txBody>
                    <a:bodyPr/>
                    <a:lstStyle/>
                    <a:p>
                      <a:endParaRPr lang="de-AT" sz="2400">
                        <a:latin typeface="Trebuchet MS" pitchFamily="34" charset="0"/>
                      </a:endParaRPr>
                    </a:p>
                  </a:txBody>
                  <a:tcPr/>
                </a:tc>
                <a:tc>
                  <a:txBody>
                    <a:bodyPr/>
                    <a:lstStyle/>
                    <a:p>
                      <a:endParaRPr lang="de-AT" sz="2400" dirty="0">
                        <a:latin typeface="Trebuchet MS" pitchFamily="34" charset="0"/>
                      </a:endParaRPr>
                    </a:p>
                  </a:txBody>
                  <a:tcPr/>
                </a:tc>
              </a:tr>
            </a:tbl>
          </a:graphicData>
        </a:graphic>
      </p:graphicFrame>
      <p:grpSp>
        <p:nvGrpSpPr>
          <p:cNvPr id="2" name="Gruppieren 8"/>
          <p:cNvGrpSpPr>
            <a:grpSpLocks/>
          </p:cNvGrpSpPr>
          <p:nvPr/>
        </p:nvGrpSpPr>
        <p:grpSpPr bwMode="auto">
          <a:xfrm>
            <a:off x="3000375" y="2571750"/>
            <a:ext cx="4786313" cy="2143125"/>
            <a:chOff x="3000364" y="2571744"/>
            <a:chExt cx="4786346" cy="2143140"/>
          </a:xfrm>
        </p:grpSpPr>
        <p:sp>
          <p:nvSpPr>
            <p:cNvPr id="6" name="Multiplizieren 5"/>
            <p:cNvSpPr/>
            <p:nvPr/>
          </p:nvSpPr>
          <p:spPr>
            <a:xfrm>
              <a:off x="3000364" y="2571744"/>
              <a:ext cx="714380" cy="6429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7" name="Multiplizieren 6"/>
            <p:cNvSpPr/>
            <p:nvPr/>
          </p:nvSpPr>
          <p:spPr>
            <a:xfrm>
              <a:off x="5143504" y="3286124"/>
              <a:ext cx="714380" cy="6429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8" name="Multiplizieren 7"/>
            <p:cNvSpPr/>
            <p:nvPr/>
          </p:nvSpPr>
          <p:spPr>
            <a:xfrm>
              <a:off x="7072330" y="4071943"/>
              <a:ext cx="714380" cy="64294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grpSp>
      <p:grpSp>
        <p:nvGrpSpPr>
          <p:cNvPr id="3" name="Gruppieren 9"/>
          <p:cNvGrpSpPr>
            <a:grpSpLocks/>
          </p:cNvGrpSpPr>
          <p:nvPr/>
        </p:nvGrpSpPr>
        <p:grpSpPr bwMode="auto">
          <a:xfrm flipV="1">
            <a:off x="3071813" y="3357563"/>
            <a:ext cx="4786312" cy="2143125"/>
            <a:chOff x="3000364" y="2571744"/>
            <a:chExt cx="4786346" cy="2143140"/>
          </a:xfrm>
        </p:grpSpPr>
        <p:sp>
          <p:nvSpPr>
            <p:cNvPr id="11" name="Multiplizieren 10"/>
            <p:cNvSpPr/>
            <p:nvPr/>
          </p:nvSpPr>
          <p:spPr>
            <a:xfrm>
              <a:off x="3000364" y="2571744"/>
              <a:ext cx="714380" cy="6429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2" name="Multiplizieren 11"/>
            <p:cNvSpPr/>
            <p:nvPr/>
          </p:nvSpPr>
          <p:spPr>
            <a:xfrm>
              <a:off x="5143504" y="3286124"/>
              <a:ext cx="714380" cy="6429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3" name="Multiplizieren 12"/>
            <p:cNvSpPr/>
            <p:nvPr/>
          </p:nvSpPr>
          <p:spPr>
            <a:xfrm>
              <a:off x="7072330" y="4071943"/>
              <a:ext cx="714380" cy="64294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grpSp>
      <p:grpSp>
        <p:nvGrpSpPr>
          <p:cNvPr id="4" name="Gruppieren 17"/>
          <p:cNvGrpSpPr>
            <a:grpSpLocks/>
          </p:cNvGrpSpPr>
          <p:nvPr/>
        </p:nvGrpSpPr>
        <p:grpSpPr bwMode="auto">
          <a:xfrm>
            <a:off x="5143500" y="2571750"/>
            <a:ext cx="2643188" cy="2928938"/>
            <a:chOff x="5143504" y="2571744"/>
            <a:chExt cx="2643206" cy="2928958"/>
          </a:xfrm>
        </p:grpSpPr>
        <p:sp>
          <p:nvSpPr>
            <p:cNvPr id="15" name="Multiplizieren 14"/>
            <p:cNvSpPr/>
            <p:nvPr/>
          </p:nvSpPr>
          <p:spPr>
            <a:xfrm>
              <a:off x="5214942" y="4143380"/>
              <a:ext cx="714380" cy="64294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6" name="Multiplizieren 15"/>
            <p:cNvSpPr/>
            <p:nvPr/>
          </p:nvSpPr>
          <p:spPr>
            <a:xfrm>
              <a:off x="7072330" y="4857760"/>
              <a:ext cx="714380" cy="64294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7" name="Multiplizieren 16"/>
            <p:cNvSpPr/>
            <p:nvPr/>
          </p:nvSpPr>
          <p:spPr>
            <a:xfrm>
              <a:off x="5143504" y="2571744"/>
              <a:ext cx="714380" cy="64294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grpSp>
      <p:sp>
        <p:nvSpPr>
          <p:cNvPr id="20" name="Pfeil nach rechts 19"/>
          <p:cNvSpPr/>
          <p:nvPr/>
        </p:nvSpPr>
        <p:spPr>
          <a:xfrm rot="5400000">
            <a:off x="-321468" y="2250281"/>
            <a:ext cx="3714750" cy="1357313"/>
          </a:xfrm>
          <a:prstGeom prst="rightArrow">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de-AT" sz="2400" b="1" dirty="0">
                <a:solidFill>
                  <a:schemeClr val="tx1"/>
                </a:solidFill>
                <a:latin typeface="Trebuchet MS" pitchFamily="34" charset="0"/>
              </a:rPr>
              <a:t>Unterrichtsfaktoren</a:t>
            </a:r>
          </a:p>
        </p:txBody>
      </p:sp>
      <p:sp>
        <p:nvSpPr>
          <p:cNvPr id="21" name="Pfeil nach rechts 20"/>
          <p:cNvSpPr/>
          <p:nvPr/>
        </p:nvSpPr>
        <p:spPr>
          <a:xfrm>
            <a:off x="0" y="1428750"/>
            <a:ext cx="3332163" cy="1357313"/>
          </a:xfrm>
          <a:prstGeom prst="rightArrow">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de-AT" sz="2400" b="1" dirty="0">
                <a:solidFill>
                  <a:schemeClr val="tx1"/>
                </a:solidFill>
                <a:latin typeface="Trebuchet MS" pitchFamily="34" charset="0"/>
              </a:rPr>
              <a:t>Schülerfaktoren</a:t>
            </a:r>
          </a:p>
        </p:txBody>
      </p:sp>
    </p:spTree>
    <p:extLst>
      <p:ext uri="{BB962C8B-B14F-4D97-AF65-F5344CB8AC3E}">
        <p14:creationId xmlns:p14="http://schemas.microsoft.com/office/powerpoint/2010/main" val="194604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graphicFrame>
        <p:nvGraphicFramePr>
          <p:cNvPr id="3" name="Tabelle 2"/>
          <p:cNvGraphicFramePr>
            <a:graphicFrameLocks noGrp="1"/>
          </p:cNvGraphicFramePr>
          <p:nvPr>
            <p:extLst>
              <p:ext uri="{D42A27DB-BD31-4B8C-83A1-F6EECF244321}">
                <p14:modId xmlns:p14="http://schemas.microsoft.com/office/powerpoint/2010/main" val="1740548183"/>
              </p:ext>
            </p:extLst>
          </p:nvPr>
        </p:nvGraphicFramePr>
        <p:xfrm>
          <a:off x="467544" y="1556792"/>
          <a:ext cx="8424936" cy="5187511"/>
        </p:xfrm>
        <a:graphic>
          <a:graphicData uri="http://schemas.openxmlformats.org/drawingml/2006/table">
            <a:tbl>
              <a:tblPr firstRow="1" firstCol="1" bandRow="1">
                <a:tableStyleId>{7DF18680-E054-41AD-8BC1-D1AEF772440D}</a:tableStyleId>
              </a:tblPr>
              <a:tblGrid>
                <a:gridCol w="2106234"/>
                <a:gridCol w="2106234"/>
                <a:gridCol w="2106234"/>
                <a:gridCol w="2106234"/>
              </a:tblGrid>
              <a:tr h="236848">
                <a:tc>
                  <a:txBody>
                    <a:bodyPr/>
                    <a:lstStyle/>
                    <a:p>
                      <a:pPr algn="ctr">
                        <a:lnSpc>
                          <a:spcPct val="100000"/>
                        </a:lnSpc>
                        <a:spcAft>
                          <a:spcPts val="400"/>
                        </a:spcAft>
                      </a:pPr>
                      <a:r>
                        <a:rPr lang="de-DE" sz="1050">
                          <a:effectLst/>
                        </a:rPr>
                        <a:t> </a:t>
                      </a:r>
                      <a:endParaRPr lang="de-AT" sz="1050">
                        <a:effectLst/>
                        <a:latin typeface="Trebuchet MS"/>
                        <a:ea typeface="Calibri"/>
                        <a:cs typeface="Times New Roman"/>
                      </a:endParaRPr>
                    </a:p>
                  </a:txBody>
                  <a:tcPr marL="49748" marR="49748" marT="0" marB="0" anchor="ctr"/>
                </a:tc>
                <a:tc>
                  <a:txBody>
                    <a:bodyPr/>
                    <a:lstStyle/>
                    <a:p>
                      <a:pPr algn="ctr">
                        <a:lnSpc>
                          <a:spcPct val="100000"/>
                        </a:lnSpc>
                        <a:spcAft>
                          <a:spcPts val="400"/>
                        </a:spcAft>
                      </a:pPr>
                      <a:r>
                        <a:rPr lang="de-DE" sz="1800" dirty="0">
                          <a:effectLst/>
                        </a:rPr>
                        <a:t>Bereitschaft</a:t>
                      </a:r>
                      <a:endParaRPr lang="de-AT" sz="1800" dirty="0">
                        <a:effectLst/>
                        <a:latin typeface="Trebuchet MS"/>
                        <a:ea typeface="Calibri"/>
                        <a:cs typeface="Times New Roman"/>
                      </a:endParaRPr>
                    </a:p>
                  </a:txBody>
                  <a:tcPr marL="49748" marR="49748" marT="0" marB="0" anchor="ctr"/>
                </a:tc>
                <a:tc>
                  <a:txBody>
                    <a:bodyPr/>
                    <a:lstStyle/>
                    <a:p>
                      <a:pPr algn="ctr">
                        <a:lnSpc>
                          <a:spcPct val="100000"/>
                        </a:lnSpc>
                        <a:spcAft>
                          <a:spcPts val="400"/>
                        </a:spcAft>
                      </a:pPr>
                      <a:r>
                        <a:rPr lang="de-DE" sz="1800" dirty="0">
                          <a:effectLst/>
                        </a:rPr>
                        <a:t>Interessen</a:t>
                      </a:r>
                      <a:endParaRPr lang="de-AT" sz="1800" dirty="0">
                        <a:effectLst/>
                        <a:latin typeface="Trebuchet MS"/>
                        <a:ea typeface="Calibri"/>
                        <a:cs typeface="Times New Roman"/>
                      </a:endParaRPr>
                    </a:p>
                  </a:txBody>
                  <a:tcPr marL="49748" marR="49748" marT="0" marB="0" anchor="ctr"/>
                </a:tc>
                <a:tc>
                  <a:txBody>
                    <a:bodyPr/>
                    <a:lstStyle/>
                    <a:p>
                      <a:pPr algn="ctr">
                        <a:lnSpc>
                          <a:spcPct val="100000"/>
                        </a:lnSpc>
                        <a:spcAft>
                          <a:spcPts val="400"/>
                        </a:spcAft>
                      </a:pPr>
                      <a:r>
                        <a:rPr lang="de-DE" sz="1800" dirty="0">
                          <a:effectLst/>
                        </a:rPr>
                        <a:t>Lernprofil</a:t>
                      </a:r>
                      <a:endParaRPr lang="de-AT" sz="1800" dirty="0">
                        <a:effectLst/>
                        <a:latin typeface="Trebuchet MS"/>
                        <a:ea typeface="Calibri"/>
                        <a:cs typeface="Times New Roman"/>
                      </a:endParaRPr>
                    </a:p>
                  </a:txBody>
                  <a:tcPr marL="49748" marR="49748" marT="0" marB="0" anchor="ctr"/>
                </a:tc>
              </a:tr>
              <a:tr h="1288575">
                <a:tc>
                  <a:txBody>
                    <a:bodyPr/>
                    <a:lstStyle/>
                    <a:p>
                      <a:pPr algn="ctr">
                        <a:lnSpc>
                          <a:spcPct val="100000"/>
                        </a:lnSpc>
                        <a:spcAft>
                          <a:spcPts val="400"/>
                        </a:spcAft>
                      </a:pPr>
                      <a:r>
                        <a:rPr lang="de-DE" sz="1800" dirty="0">
                          <a:effectLst/>
                        </a:rPr>
                        <a:t>Lerninhalte</a:t>
                      </a:r>
                      <a:endParaRPr lang="de-AT" sz="1800" dirty="0">
                        <a:effectLst/>
                        <a:latin typeface="Trebuchet MS"/>
                        <a:ea typeface="Calibri"/>
                        <a:cs typeface="Times New Roman"/>
                      </a:endParaRPr>
                    </a:p>
                  </a:txBody>
                  <a:tcPr marL="49748" marR="49748" marT="0" marB="0" anchor="ctr"/>
                </a:tc>
                <a:tc>
                  <a:txBody>
                    <a:bodyPr/>
                    <a:lstStyle/>
                    <a:p>
                      <a:pPr>
                        <a:lnSpc>
                          <a:spcPct val="100000"/>
                        </a:lnSpc>
                        <a:spcBef>
                          <a:spcPts val="0"/>
                        </a:spcBef>
                        <a:spcAft>
                          <a:spcPts val="0"/>
                        </a:spcAft>
                      </a:pPr>
                      <a:r>
                        <a:rPr lang="de-DE" sz="1050" dirty="0">
                          <a:effectLst/>
                        </a:rPr>
                        <a:t> </a:t>
                      </a:r>
                      <a:endParaRPr lang="de-AT" sz="1050" dirty="0">
                        <a:effectLst/>
                        <a:latin typeface="Trebuchet MS"/>
                        <a:ea typeface="Calibri"/>
                        <a:cs typeface="Times New Roman"/>
                      </a:endParaRPr>
                    </a:p>
                  </a:txBody>
                  <a:tcPr marL="49748" marR="49748" marT="0" marB="0"/>
                </a:tc>
                <a:tc>
                  <a:txBody>
                    <a:bodyPr/>
                    <a:lstStyle/>
                    <a:p>
                      <a:pPr>
                        <a:lnSpc>
                          <a:spcPct val="100000"/>
                        </a:lnSpc>
                        <a:spcBef>
                          <a:spcPts val="0"/>
                        </a:spcBef>
                        <a:spcAft>
                          <a:spcPts val="0"/>
                        </a:spcAft>
                      </a:pPr>
                      <a:r>
                        <a:rPr lang="de-DE" sz="1100" dirty="0">
                          <a:effectLst/>
                        </a:rPr>
                        <a:t>Die </a:t>
                      </a:r>
                      <a:r>
                        <a:rPr lang="de-DE" sz="1100" dirty="0" smtClean="0">
                          <a:effectLst/>
                        </a:rPr>
                        <a:t>S/</a:t>
                      </a:r>
                      <a:r>
                        <a:rPr lang="de-DE" sz="1100" dirty="0" err="1" smtClean="0">
                          <a:effectLst/>
                        </a:rPr>
                        <a:t>Swählen</a:t>
                      </a:r>
                      <a:r>
                        <a:rPr lang="de-DE" sz="1100" dirty="0" smtClean="0">
                          <a:effectLst/>
                        </a:rPr>
                        <a:t> </a:t>
                      </a:r>
                      <a:r>
                        <a:rPr lang="de-DE" sz="1100" dirty="0">
                          <a:effectLst/>
                        </a:rPr>
                        <a:t>die Zeitschrift aus, die sie interessiert. Das Lernziel ist unabhängig von diesen Interessen, da es ein kommunikatives Ziele ist. Daher haben sie hier (</a:t>
                      </a:r>
                      <a:r>
                        <a:rPr lang="de-DE" sz="1100" dirty="0" err="1">
                          <a:effectLst/>
                        </a:rPr>
                        <a:t>jugend</a:t>
                      </a:r>
                      <a:r>
                        <a:rPr lang="de-DE" sz="1100" dirty="0">
                          <a:effectLst/>
                        </a:rPr>
                        <a:t>)freie Wahl. (Es müssen jugendfreie Zeitschriften sein). </a:t>
                      </a:r>
                      <a:endParaRPr lang="de-AT" sz="1100" dirty="0">
                        <a:effectLst/>
                        <a:latin typeface="Trebuchet MS"/>
                        <a:ea typeface="Calibri"/>
                        <a:cs typeface="Times New Roman"/>
                      </a:endParaRPr>
                    </a:p>
                  </a:txBody>
                  <a:tcPr marL="49748" marR="49748" marT="0" marB="0"/>
                </a:tc>
                <a:tc>
                  <a:txBody>
                    <a:bodyPr/>
                    <a:lstStyle/>
                    <a:p>
                      <a:pPr>
                        <a:lnSpc>
                          <a:spcPct val="100000"/>
                        </a:lnSpc>
                        <a:spcBef>
                          <a:spcPts val="0"/>
                        </a:spcBef>
                        <a:spcAft>
                          <a:spcPts val="0"/>
                        </a:spcAft>
                      </a:pPr>
                      <a:r>
                        <a:rPr lang="de-DE" sz="1050">
                          <a:effectLst/>
                        </a:rPr>
                        <a:t> </a:t>
                      </a:r>
                      <a:endParaRPr lang="de-AT" sz="1050">
                        <a:effectLst/>
                        <a:latin typeface="Trebuchet MS"/>
                        <a:ea typeface="Calibri"/>
                        <a:cs typeface="Times New Roman"/>
                      </a:endParaRPr>
                    </a:p>
                  </a:txBody>
                  <a:tcPr marL="49748" marR="49748" marT="0" marB="0"/>
                </a:tc>
              </a:tr>
              <a:tr h="1417433">
                <a:tc>
                  <a:txBody>
                    <a:bodyPr/>
                    <a:lstStyle/>
                    <a:p>
                      <a:pPr algn="ctr">
                        <a:lnSpc>
                          <a:spcPct val="100000"/>
                        </a:lnSpc>
                        <a:spcAft>
                          <a:spcPts val="400"/>
                        </a:spcAft>
                      </a:pPr>
                      <a:r>
                        <a:rPr lang="de-DE" sz="1800" dirty="0">
                          <a:effectLst/>
                        </a:rPr>
                        <a:t>Lernprozesse</a:t>
                      </a:r>
                      <a:endParaRPr lang="de-AT" sz="1800" dirty="0">
                        <a:effectLst/>
                        <a:latin typeface="Trebuchet MS"/>
                        <a:ea typeface="Calibri"/>
                        <a:cs typeface="Times New Roman"/>
                      </a:endParaRPr>
                    </a:p>
                  </a:txBody>
                  <a:tcPr marL="49748" marR="49748" marT="0" marB="0" anchor="ctr"/>
                </a:tc>
                <a:tc>
                  <a:txBody>
                    <a:bodyPr/>
                    <a:lstStyle/>
                    <a:p>
                      <a:pPr>
                        <a:lnSpc>
                          <a:spcPct val="100000"/>
                        </a:lnSpc>
                        <a:spcBef>
                          <a:spcPts val="0"/>
                        </a:spcBef>
                        <a:spcAft>
                          <a:spcPts val="0"/>
                        </a:spcAft>
                      </a:pPr>
                      <a:r>
                        <a:rPr lang="de-DE" sz="1100" dirty="0">
                          <a:effectLst/>
                        </a:rPr>
                        <a:t>Timeout: Es wird in den Ablauf der Lernaufgabe ein Meeting mit der Lehrperson eingebaut, um noch Unklarheiten zu klären, um Ideen, Fortschritte oder die Kriterien zu besprechen.  Die </a:t>
                      </a:r>
                      <a:r>
                        <a:rPr lang="de-DE" sz="1100" dirty="0" smtClean="0">
                          <a:effectLst/>
                        </a:rPr>
                        <a:t>S/</a:t>
                      </a:r>
                      <a:r>
                        <a:rPr lang="de-DE" sz="1100" dirty="0" err="1" smtClean="0">
                          <a:effectLst/>
                        </a:rPr>
                        <a:t>Swählen</a:t>
                      </a:r>
                      <a:r>
                        <a:rPr lang="de-DE" sz="1100" dirty="0" smtClean="0">
                          <a:effectLst/>
                        </a:rPr>
                        <a:t> </a:t>
                      </a:r>
                      <a:r>
                        <a:rPr lang="de-DE" sz="1100" dirty="0">
                          <a:effectLst/>
                        </a:rPr>
                        <a:t>den Zeitpunkt dieses „Timeouts“ selbst. </a:t>
                      </a:r>
                      <a:endParaRPr lang="de-AT" sz="1100" dirty="0">
                        <a:effectLst/>
                        <a:latin typeface="Trebuchet MS"/>
                        <a:ea typeface="Calibri"/>
                        <a:cs typeface="Times New Roman"/>
                      </a:endParaRPr>
                    </a:p>
                  </a:txBody>
                  <a:tcPr marL="49748" marR="49748" marT="0" marB="0"/>
                </a:tc>
                <a:tc>
                  <a:txBody>
                    <a:bodyPr/>
                    <a:lstStyle/>
                    <a:p>
                      <a:pPr>
                        <a:lnSpc>
                          <a:spcPct val="100000"/>
                        </a:lnSpc>
                        <a:spcBef>
                          <a:spcPts val="0"/>
                        </a:spcBef>
                        <a:spcAft>
                          <a:spcPts val="0"/>
                        </a:spcAft>
                      </a:pPr>
                      <a:r>
                        <a:rPr lang="de-DE" sz="1050" dirty="0">
                          <a:effectLst/>
                        </a:rPr>
                        <a:t> </a:t>
                      </a:r>
                      <a:endParaRPr lang="de-AT" sz="1050" dirty="0">
                        <a:effectLst/>
                        <a:latin typeface="Trebuchet MS"/>
                        <a:ea typeface="Calibri"/>
                        <a:cs typeface="Times New Roman"/>
                      </a:endParaRPr>
                    </a:p>
                  </a:txBody>
                  <a:tcPr marL="49748" marR="49748" marT="0" marB="0"/>
                </a:tc>
                <a:tc>
                  <a:txBody>
                    <a:bodyPr/>
                    <a:lstStyle/>
                    <a:p>
                      <a:pPr>
                        <a:lnSpc>
                          <a:spcPct val="100000"/>
                        </a:lnSpc>
                        <a:spcBef>
                          <a:spcPts val="0"/>
                        </a:spcBef>
                        <a:spcAft>
                          <a:spcPts val="0"/>
                        </a:spcAft>
                      </a:pPr>
                      <a:r>
                        <a:rPr lang="de-DE" sz="1050" dirty="0">
                          <a:effectLst/>
                        </a:rPr>
                        <a:t> </a:t>
                      </a:r>
                      <a:endParaRPr lang="de-AT" sz="1050" dirty="0">
                        <a:effectLst/>
                        <a:latin typeface="Trebuchet MS"/>
                        <a:ea typeface="Calibri"/>
                        <a:cs typeface="Times New Roman"/>
                      </a:endParaRPr>
                    </a:p>
                  </a:txBody>
                  <a:tcPr marL="49748" marR="49748" marT="0" marB="0"/>
                </a:tc>
              </a:tr>
              <a:tr h="1932863">
                <a:tc>
                  <a:txBody>
                    <a:bodyPr/>
                    <a:lstStyle/>
                    <a:p>
                      <a:pPr algn="ctr">
                        <a:lnSpc>
                          <a:spcPct val="100000"/>
                        </a:lnSpc>
                        <a:spcAft>
                          <a:spcPts val="400"/>
                        </a:spcAft>
                      </a:pPr>
                      <a:r>
                        <a:rPr lang="de-DE" sz="1800" dirty="0">
                          <a:effectLst/>
                        </a:rPr>
                        <a:t>Lernprodukt</a:t>
                      </a:r>
                      <a:endParaRPr lang="de-AT" sz="1800" dirty="0">
                        <a:effectLst/>
                        <a:latin typeface="Trebuchet MS"/>
                        <a:ea typeface="Calibri"/>
                        <a:cs typeface="Times New Roman"/>
                      </a:endParaRPr>
                    </a:p>
                  </a:txBody>
                  <a:tcPr marL="49748" marR="49748" marT="0" marB="0" anchor="ctr"/>
                </a:tc>
                <a:tc>
                  <a:txBody>
                    <a:bodyPr/>
                    <a:lstStyle/>
                    <a:p>
                      <a:pPr>
                        <a:lnSpc>
                          <a:spcPct val="100000"/>
                        </a:lnSpc>
                        <a:spcBef>
                          <a:spcPts val="0"/>
                        </a:spcBef>
                        <a:spcAft>
                          <a:spcPts val="0"/>
                        </a:spcAft>
                      </a:pPr>
                      <a:r>
                        <a:rPr lang="de-DE" sz="1050">
                          <a:effectLst/>
                        </a:rPr>
                        <a:t> </a:t>
                      </a:r>
                      <a:endParaRPr lang="de-AT" sz="1050">
                        <a:effectLst/>
                        <a:latin typeface="Trebuchet MS"/>
                        <a:ea typeface="Calibri"/>
                        <a:cs typeface="Times New Roman"/>
                      </a:endParaRPr>
                    </a:p>
                  </a:txBody>
                  <a:tcPr marL="49748" marR="49748" marT="0" marB="0"/>
                </a:tc>
                <a:tc>
                  <a:txBody>
                    <a:bodyPr/>
                    <a:lstStyle/>
                    <a:p>
                      <a:pPr>
                        <a:lnSpc>
                          <a:spcPct val="100000"/>
                        </a:lnSpc>
                        <a:spcBef>
                          <a:spcPts val="0"/>
                        </a:spcBef>
                        <a:spcAft>
                          <a:spcPts val="0"/>
                        </a:spcAft>
                      </a:pPr>
                      <a:r>
                        <a:rPr lang="de-DE" sz="1100" dirty="0" smtClean="0">
                          <a:effectLst/>
                        </a:rPr>
                        <a:t>Die S/S können ihre Anfrage in Form einer E-Mail, aber auch in Form eines Dialogs am Telefon oder in der Redaktion eines Magazins machen. Das heißt, sie können ihre gewachsene kommunikative, linguistische, pragmatische, und soziolinguistische Kompetenz in der Form beweisen, die ihnen am besten gefällt. </a:t>
                      </a:r>
                      <a:endParaRPr lang="de-AT" sz="1100" dirty="0">
                        <a:effectLst/>
                        <a:latin typeface="Trebuchet MS"/>
                        <a:ea typeface="Calibri"/>
                        <a:cs typeface="Times New Roman"/>
                      </a:endParaRPr>
                    </a:p>
                  </a:txBody>
                  <a:tcPr marL="49748" marR="49748" marT="0" marB="0"/>
                </a:tc>
                <a:tc>
                  <a:txBody>
                    <a:bodyPr/>
                    <a:lstStyle/>
                    <a:p>
                      <a:pPr>
                        <a:lnSpc>
                          <a:spcPct val="100000"/>
                        </a:lnSpc>
                        <a:spcBef>
                          <a:spcPts val="0"/>
                        </a:spcBef>
                        <a:spcAft>
                          <a:spcPts val="0"/>
                        </a:spcAft>
                      </a:pPr>
                      <a:r>
                        <a:rPr lang="de-DE" sz="1100" dirty="0" smtClean="0">
                          <a:effectLst/>
                        </a:rPr>
                        <a:t>Die S/</a:t>
                      </a:r>
                      <a:r>
                        <a:rPr lang="de-DE" sz="1100" dirty="0" err="1" smtClean="0">
                          <a:effectLst/>
                        </a:rPr>
                        <a:t>Skönnen</a:t>
                      </a:r>
                      <a:r>
                        <a:rPr lang="de-DE" sz="1100" dirty="0" smtClean="0">
                          <a:effectLst/>
                        </a:rPr>
                        <a:t> das Lernprodukt in mündlicher oder schriftlicher Form abliefern, je nachdem wo ihre Lernpräferenzen liegen (z.B. kinästhetischer Lerntyp; mündlich besser; arbeitet besser allein).</a:t>
                      </a:r>
                      <a:endParaRPr lang="de-AT" sz="1100" dirty="0">
                        <a:effectLst/>
                        <a:latin typeface="Trebuchet MS"/>
                        <a:ea typeface="Calibri"/>
                        <a:cs typeface="Times New Roman"/>
                      </a:endParaRPr>
                    </a:p>
                  </a:txBody>
                  <a:tcPr marL="49748" marR="49748" marT="0" marB="0"/>
                </a:tc>
              </a:tr>
              <a:tr h="236848">
                <a:tc>
                  <a:txBody>
                    <a:bodyPr/>
                    <a:lstStyle/>
                    <a:p>
                      <a:pPr algn="ctr">
                        <a:lnSpc>
                          <a:spcPct val="100000"/>
                        </a:lnSpc>
                        <a:spcAft>
                          <a:spcPts val="400"/>
                        </a:spcAft>
                      </a:pPr>
                      <a:r>
                        <a:rPr lang="de-DE" sz="1800" dirty="0">
                          <a:effectLst/>
                        </a:rPr>
                        <a:t>Lernumfeld</a:t>
                      </a:r>
                      <a:endParaRPr lang="de-AT" sz="1800" dirty="0">
                        <a:effectLst/>
                        <a:latin typeface="Trebuchet MS"/>
                        <a:ea typeface="Calibri"/>
                        <a:cs typeface="Times New Roman"/>
                      </a:endParaRPr>
                    </a:p>
                  </a:txBody>
                  <a:tcPr marL="49748" marR="49748" marT="0" marB="0" anchor="ctr"/>
                </a:tc>
                <a:tc>
                  <a:txBody>
                    <a:bodyPr/>
                    <a:lstStyle/>
                    <a:p>
                      <a:pPr>
                        <a:lnSpc>
                          <a:spcPct val="100000"/>
                        </a:lnSpc>
                        <a:spcBef>
                          <a:spcPts val="600"/>
                        </a:spcBef>
                        <a:spcAft>
                          <a:spcPts val="400"/>
                        </a:spcAft>
                      </a:pPr>
                      <a:r>
                        <a:rPr lang="de-DE" sz="1050">
                          <a:effectLst/>
                        </a:rPr>
                        <a:t> </a:t>
                      </a:r>
                      <a:endParaRPr lang="de-AT" sz="1050">
                        <a:effectLst/>
                        <a:latin typeface="Trebuchet MS"/>
                        <a:ea typeface="Calibri"/>
                        <a:cs typeface="Times New Roman"/>
                      </a:endParaRPr>
                    </a:p>
                  </a:txBody>
                  <a:tcPr marL="49748" marR="49748" marT="0" marB="0"/>
                </a:tc>
                <a:tc>
                  <a:txBody>
                    <a:bodyPr/>
                    <a:lstStyle/>
                    <a:p>
                      <a:pPr>
                        <a:lnSpc>
                          <a:spcPct val="100000"/>
                        </a:lnSpc>
                        <a:spcBef>
                          <a:spcPts val="600"/>
                        </a:spcBef>
                        <a:spcAft>
                          <a:spcPts val="400"/>
                        </a:spcAft>
                      </a:pPr>
                      <a:r>
                        <a:rPr lang="de-DE" sz="1050">
                          <a:effectLst/>
                        </a:rPr>
                        <a:t> </a:t>
                      </a:r>
                      <a:endParaRPr lang="de-AT" sz="1050">
                        <a:effectLst/>
                        <a:latin typeface="Trebuchet MS"/>
                        <a:ea typeface="Calibri"/>
                        <a:cs typeface="Times New Roman"/>
                      </a:endParaRPr>
                    </a:p>
                  </a:txBody>
                  <a:tcPr marL="49748" marR="49748" marT="0" marB="0"/>
                </a:tc>
                <a:tc>
                  <a:txBody>
                    <a:bodyPr/>
                    <a:lstStyle/>
                    <a:p>
                      <a:pPr>
                        <a:lnSpc>
                          <a:spcPct val="100000"/>
                        </a:lnSpc>
                        <a:spcBef>
                          <a:spcPts val="600"/>
                        </a:spcBef>
                        <a:spcAft>
                          <a:spcPts val="400"/>
                        </a:spcAft>
                      </a:pPr>
                      <a:r>
                        <a:rPr lang="de-DE" sz="1050" dirty="0">
                          <a:effectLst/>
                        </a:rPr>
                        <a:t> </a:t>
                      </a:r>
                      <a:endParaRPr lang="de-AT" sz="1050" dirty="0">
                        <a:effectLst/>
                        <a:latin typeface="Trebuchet MS"/>
                        <a:ea typeface="Calibri"/>
                        <a:cs typeface="Times New Roman"/>
                      </a:endParaRPr>
                    </a:p>
                  </a:txBody>
                  <a:tcPr marL="49748" marR="49748" marT="0" marB="0"/>
                </a:tc>
              </a:tr>
            </a:tbl>
          </a:graphicData>
        </a:graphic>
      </p:graphicFrame>
    </p:spTree>
    <p:extLst>
      <p:ext uri="{BB962C8B-B14F-4D97-AF65-F5344CB8AC3E}">
        <p14:creationId xmlns:p14="http://schemas.microsoft.com/office/powerpoint/2010/main" val="2021643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 – Begründung der Strategie, Lerninhalt</a:t>
            </a:r>
            <a:endParaRPr lang="de-AT" dirty="0"/>
          </a:p>
        </p:txBody>
      </p:sp>
      <p:sp>
        <p:nvSpPr>
          <p:cNvPr id="3" name="Inhaltsplatzhalter 2"/>
          <p:cNvSpPr>
            <a:spLocks noGrp="1"/>
          </p:cNvSpPr>
          <p:nvPr>
            <p:ph idx="1"/>
          </p:nvPr>
        </p:nvSpPr>
        <p:spPr/>
        <p:txBody>
          <a:bodyPr/>
          <a:lstStyle/>
          <a:p>
            <a:pPr marL="0" indent="0">
              <a:buNone/>
            </a:pPr>
            <a:r>
              <a:rPr lang="de-DE" sz="1600" b="1" dirty="0"/>
              <a:t>Differenzierung des Lerninhalts nach Interesse</a:t>
            </a:r>
            <a:r>
              <a:rPr lang="de-DE" sz="1600" dirty="0"/>
              <a:t> soll vor allem </a:t>
            </a:r>
            <a:r>
              <a:rPr lang="de-DE" sz="1600" b="1" dirty="0"/>
              <a:t>Motivation</a:t>
            </a:r>
            <a:r>
              <a:rPr lang="de-DE" sz="1600" dirty="0"/>
              <a:t> schaffen. </a:t>
            </a:r>
            <a:endParaRPr lang="de-AT" sz="1600" dirty="0"/>
          </a:p>
          <a:p>
            <a:pPr marL="0" indent="0">
              <a:buNone/>
            </a:pPr>
            <a:r>
              <a:rPr lang="de-DE" sz="1600" u="sng" dirty="0"/>
              <a:t>Folgende Überlegungen dazu für diese Klasse:</a:t>
            </a:r>
            <a:r>
              <a:rPr lang="de-DE" sz="1600" dirty="0"/>
              <a:t> Die Interessen in dieser Klasse sind sehr unterschiedlich, und Eigenmotivation kommt erst dann auf, wenn man wirklich etwas über das lesen kann, wo man schon Vorwissen hat, wo man sich auskennt und auf das man durch Lesen einer Zeitschrift ausbauen kann. Falls die Klasse wirklich eine Ausgabe über ein sehr spezielles Thema bringt, kann diese/r </a:t>
            </a:r>
            <a:r>
              <a:rPr lang="de-DE" sz="1600" dirty="0" err="1"/>
              <a:t>SchülerIn</a:t>
            </a:r>
            <a:r>
              <a:rPr lang="de-DE" sz="1600" dirty="0"/>
              <a:t> durch das Magazin führen, mit seinem/ihrem „Expertenwissen“ darüber. Das erlaubt ihm/ihr das eigene  kulturelle Kapital für den Erwerb von Bildungskapital einzusetzen (Begriffe aus Robyn R. </a:t>
            </a:r>
            <a:r>
              <a:rPr lang="de-DE" sz="1600" dirty="0" err="1"/>
              <a:t>Jackson’s</a:t>
            </a:r>
            <a:r>
              <a:rPr lang="de-DE" sz="1600" dirty="0"/>
              <a:t> </a:t>
            </a:r>
            <a:r>
              <a:rPr lang="de-DE" sz="1600" i="1" dirty="0"/>
              <a:t>Arbeiten Sie nie härter als Ihre Schüler</a:t>
            </a:r>
            <a:r>
              <a:rPr lang="de-DE" sz="1600" dirty="0"/>
              <a:t>), und gibt ihm/ihr die Möglichkeit, weitere Talente zu zeigen. In dieser Klasse ist das notwendig, da ich einmal merkte, dass sie in einer kurzen Runde zu eigenen Stärken oder Schwächen (ganz generell zur Einführung ins Thema Präsentationen), fast keine Stärken aufzählen konnten. Ihre Mitschüler mussten einspringen und tolle Seiten an ihnen aufzählen. Für mich war das ein Zeichen, dass sie in der Schule nur ihre Schwächen betont werden, was ich schade finde. Die Wahl des Magazins bringt sie zum Nachdenken über eigenen Vorlieben und sie wählen sicher ein Thema aus, in dem sie sich auskennen. Das Kriterium, in dem Gespräch oder in dem Brief Argumente dafür einzubringen, warum dieses Magazin so wichtig wäre und für sie so toll wäre, ist eine Übung, ihre Interessen und Stärken außerhalb der Schule überhaupt einmal mit in den Unterricht einzubringen.</a:t>
            </a:r>
            <a:endParaRPr lang="de-AT" sz="1600" dirty="0"/>
          </a:p>
        </p:txBody>
      </p:sp>
    </p:spTree>
    <p:extLst>
      <p:ext uri="{BB962C8B-B14F-4D97-AF65-F5344CB8AC3E}">
        <p14:creationId xmlns:p14="http://schemas.microsoft.com/office/powerpoint/2010/main" val="15825753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a:t>
            </a:r>
            <a:r>
              <a:rPr lang="de-AT" dirty="0"/>
              <a:t>– Begründung der Strategie, </a:t>
            </a:r>
            <a:r>
              <a:rPr lang="de-AT" dirty="0" smtClean="0"/>
              <a:t>Lernprozess</a:t>
            </a:r>
            <a:endParaRPr lang="de-AT" dirty="0"/>
          </a:p>
        </p:txBody>
      </p:sp>
      <p:sp>
        <p:nvSpPr>
          <p:cNvPr id="3" name="Inhaltsplatzhalter 2"/>
          <p:cNvSpPr>
            <a:spLocks noGrp="1"/>
          </p:cNvSpPr>
          <p:nvPr>
            <p:ph idx="1"/>
          </p:nvPr>
        </p:nvSpPr>
        <p:spPr/>
        <p:txBody>
          <a:bodyPr/>
          <a:lstStyle/>
          <a:p>
            <a:pPr marL="0" indent="0">
              <a:buNone/>
            </a:pPr>
            <a:r>
              <a:rPr lang="de-DE" sz="1600" b="1" dirty="0"/>
              <a:t>Differenzierung des Lernprozesses nach Bereitschaft</a:t>
            </a:r>
            <a:r>
              <a:rPr lang="de-DE" sz="1600" dirty="0"/>
              <a:t> soll </a:t>
            </a:r>
            <a:r>
              <a:rPr lang="de-DE" sz="1600" b="1" dirty="0" smtClean="0"/>
              <a:t>Lernzuwachs </a:t>
            </a:r>
            <a:r>
              <a:rPr lang="de-DE" sz="1600" dirty="0" smtClean="0"/>
              <a:t>fördern</a:t>
            </a:r>
            <a:r>
              <a:rPr lang="de-DE" sz="1600" dirty="0"/>
              <a:t>. Das Gefühl von Kompetenz ist unheimlich wichtig für das Lösen von Aufgaben und das Vermeiden von dem Gefühl der Überforderung. Jene </a:t>
            </a:r>
            <a:r>
              <a:rPr lang="de-DE" sz="1600" dirty="0" err="1"/>
              <a:t>SchülerInnen</a:t>
            </a:r>
            <a:r>
              <a:rPr lang="de-DE" sz="1600" dirty="0"/>
              <a:t>, die Bereitschaft noch nicht ganz haben, werden das Timeout relativ früh einlösen, um dann positiver an die Aufgabe heranzugehen. Jene </a:t>
            </a:r>
            <a:r>
              <a:rPr lang="de-DE" sz="1600" dirty="0" err="1"/>
              <a:t>SchülerInnen</a:t>
            </a:r>
            <a:r>
              <a:rPr lang="de-DE" sz="1600" dirty="0"/>
              <a:t>, die die Bereitschaft schon haben, lernen durch dieses Timeout, ihren Lernprozess zu beobachten und mit Kriterien zu vergleichen, um  und abzuwägen, wo sie sich noch verbessern könnten. Falls sie denken, dass es ja die einfachste Aufgabe der Welt ist, kann hier die Lehrperson eingreifen und durch kritische Bemerkungen noch etwas an ihnen rütteln.  Alle </a:t>
            </a:r>
            <a:r>
              <a:rPr lang="de-DE" sz="1600" dirty="0" err="1"/>
              <a:t>SchülerInnen</a:t>
            </a:r>
            <a:r>
              <a:rPr lang="de-DE" sz="1600" dirty="0"/>
              <a:t> sollen durch dieses Timeout einschätzen lernen, ob ihr Lernprozess gut verläuft, ob sie die Aufgabe verstanden haben, oder ob sie noch etwas klären müssen. Sie sollen auch entscheiden, wann sie dieses eine Timeout verwenden, um sich zu versichern, dass sie auf dem richtigen Weg sind. </a:t>
            </a:r>
            <a:endParaRPr lang="de-AT" sz="1600" dirty="0"/>
          </a:p>
          <a:p>
            <a:pPr marL="0" indent="0">
              <a:buNone/>
            </a:pPr>
            <a:r>
              <a:rPr lang="de-DE" sz="1600" u="sng" dirty="0"/>
              <a:t>Überlegung über die Klasse dazu war folgende:</a:t>
            </a:r>
            <a:r>
              <a:rPr lang="de-DE" sz="1600" dirty="0"/>
              <a:t> Die </a:t>
            </a:r>
            <a:r>
              <a:rPr lang="de-DE" sz="1600" dirty="0" err="1"/>
              <a:t>SchülerInnen</a:t>
            </a:r>
            <a:r>
              <a:rPr lang="de-DE" sz="1600" dirty="0"/>
              <a:t> in der Klasse gehen auf kommunikative Übungen mit Enthusiasmus heran. Sie sind jedoch etwas minimalistisch und lesen die Kriterien nicht wirklich durch. Dadurch sind sie zwar positiv auf die Aufgabe eingestellt, da sie sich meist  nicht so schnell überfordert fühlen, verschätzen sich aber und sind enttäuscht über die Note, weil sie die Kriterien nicht wirklich beachtet haben, und einfach nur an die Aufgabe herangehen, fast ohne Plan.</a:t>
            </a:r>
            <a:endParaRPr lang="de-AT" sz="1600" dirty="0"/>
          </a:p>
        </p:txBody>
      </p:sp>
    </p:spTree>
    <p:extLst>
      <p:ext uri="{BB962C8B-B14F-4D97-AF65-F5344CB8AC3E}">
        <p14:creationId xmlns:p14="http://schemas.microsoft.com/office/powerpoint/2010/main" val="20855484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a:t>
            </a:r>
            <a:r>
              <a:rPr lang="de-AT" dirty="0"/>
              <a:t>– Begründung der Strategie, </a:t>
            </a:r>
            <a:r>
              <a:rPr lang="de-AT" dirty="0" smtClean="0"/>
              <a:t>Lernprodukt</a:t>
            </a:r>
            <a:endParaRPr lang="de-AT" dirty="0"/>
          </a:p>
        </p:txBody>
      </p:sp>
      <p:sp>
        <p:nvSpPr>
          <p:cNvPr id="3" name="Inhaltsplatzhalter 2"/>
          <p:cNvSpPr>
            <a:spLocks noGrp="1"/>
          </p:cNvSpPr>
          <p:nvPr>
            <p:ph idx="1"/>
          </p:nvPr>
        </p:nvSpPr>
        <p:spPr/>
        <p:txBody>
          <a:bodyPr/>
          <a:lstStyle/>
          <a:p>
            <a:pPr marL="0" indent="0">
              <a:buNone/>
            </a:pPr>
            <a:r>
              <a:rPr lang="de-DE" sz="1800" b="1" dirty="0"/>
              <a:t>Differenzierung des Lernprodukts</a:t>
            </a:r>
            <a:r>
              <a:rPr lang="de-DE" sz="1800" dirty="0"/>
              <a:t> </a:t>
            </a:r>
            <a:r>
              <a:rPr lang="de-DE" sz="1800" b="1" dirty="0"/>
              <a:t>nach Interesse und Lernprofil</a:t>
            </a:r>
            <a:r>
              <a:rPr lang="de-DE" sz="1800" dirty="0"/>
              <a:t> soll dazu führen, dass sie einerseits durch die freie Wahl und Autonomie, die sie bekommen, motivierter sind, und andererseits, dass sie </a:t>
            </a:r>
            <a:r>
              <a:rPr lang="de-DE" sz="1800" b="1" dirty="0"/>
              <a:t>effizienter arbeiten</a:t>
            </a:r>
            <a:r>
              <a:rPr lang="de-DE" sz="1800" dirty="0"/>
              <a:t>, wenn sie das Lernprodukt in der Form „abgeben“, die ihnen am besten liegt. </a:t>
            </a:r>
            <a:endParaRPr lang="de-AT" sz="1800" dirty="0"/>
          </a:p>
          <a:p>
            <a:pPr marL="0" indent="0">
              <a:buNone/>
            </a:pPr>
            <a:r>
              <a:rPr lang="de-DE" sz="1800" u="sng" dirty="0"/>
              <a:t>Folgende Überlegungen dazu für diese Klasse:</a:t>
            </a:r>
            <a:r>
              <a:rPr lang="de-DE" sz="1800" dirty="0"/>
              <a:t>  Es gibt einige Eigenbrötler in dieser Klasse, die einfach besser und schneller alleine arbeiten. Andere sind sehr kommunikativ und behalten Inhalte auch besser indem sie sie mündlich üben bzw. sich mündlich ausdrücken. Bei einigen kommt dazu, dass sie durch schauspielerische Erfahrung hier effizienter sein können, und dieses Talent nutzen können. </a:t>
            </a:r>
            <a:endParaRPr lang="de-AT" sz="1800" dirty="0"/>
          </a:p>
        </p:txBody>
      </p:sp>
    </p:spTree>
    <p:extLst>
      <p:ext uri="{BB962C8B-B14F-4D97-AF65-F5344CB8AC3E}">
        <p14:creationId xmlns:p14="http://schemas.microsoft.com/office/powerpoint/2010/main" val="22003661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Prinzipiengeleitete Praxis?</a:t>
            </a:r>
            <a:endParaRPr lang="de-AT" dirty="0"/>
          </a:p>
        </p:txBody>
      </p:sp>
      <p:sp>
        <p:nvSpPr>
          <p:cNvPr id="3" name="Inhaltsplatzhalter 2"/>
          <p:cNvSpPr>
            <a:spLocks noGrp="1"/>
          </p:cNvSpPr>
          <p:nvPr>
            <p:ph idx="1"/>
          </p:nvPr>
        </p:nvSpPr>
        <p:spPr/>
        <p:txBody>
          <a:bodyPr/>
          <a:lstStyle/>
          <a:p>
            <a:pPr marL="0" indent="0">
              <a:buNone/>
            </a:pPr>
            <a:r>
              <a:rPr lang="de-AT" dirty="0" smtClean="0"/>
              <a:t>Wie wirken sich diese Prinzipien in der Praxis aus? Wie, wenn sie fehlen?</a:t>
            </a:r>
          </a:p>
          <a:p>
            <a:r>
              <a:rPr lang="de-AT" dirty="0" smtClean="0"/>
              <a:t>Starkes Curriculum</a:t>
            </a:r>
          </a:p>
          <a:p>
            <a:r>
              <a:rPr lang="de-AT" dirty="0" smtClean="0"/>
              <a:t>Respektvolles Aufgaben</a:t>
            </a:r>
          </a:p>
          <a:p>
            <a:r>
              <a:rPr lang="de-AT" dirty="0" smtClean="0"/>
              <a:t>Kontinuierliche </a:t>
            </a:r>
            <a:r>
              <a:rPr lang="de-AT" dirty="0" err="1" smtClean="0"/>
              <a:t>Lernstandsbeobachtung</a:t>
            </a:r>
            <a:endParaRPr lang="de-AT" dirty="0" smtClean="0"/>
          </a:p>
          <a:p>
            <a:r>
              <a:rPr lang="de-AT" dirty="0" smtClean="0"/>
              <a:t>Flexible Gruppierung</a:t>
            </a:r>
            <a:endParaRPr lang="de-AT" dirty="0"/>
          </a:p>
        </p:txBody>
      </p:sp>
      <p:sp>
        <p:nvSpPr>
          <p:cNvPr id="4" name="Textplatzhalter 3"/>
          <p:cNvSpPr>
            <a:spLocks noGrp="1"/>
          </p:cNvSpPr>
          <p:nvPr>
            <p:ph type="body" sz="half" idx="2"/>
          </p:nvPr>
        </p:nvSpPr>
        <p:spPr/>
        <p:txBody>
          <a:bodyPr/>
          <a:lstStyle/>
          <a:p>
            <a:endParaRPr lang="de-AT"/>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96" y="2060848"/>
            <a:ext cx="25908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6353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Leistungsbeurteilung</a:t>
            </a:r>
            <a:endParaRPr lang="de-AT" dirty="0"/>
          </a:p>
        </p:txBody>
      </p:sp>
      <p:sp>
        <p:nvSpPr>
          <p:cNvPr id="3" name="Inhaltsplatzhalter 2"/>
          <p:cNvSpPr>
            <a:spLocks noGrp="1"/>
          </p:cNvSpPr>
          <p:nvPr>
            <p:ph sz="quarter" idx="1"/>
          </p:nvPr>
        </p:nvSpPr>
        <p:spPr>
          <a:xfrm>
            <a:off x="571472" y="1527048"/>
            <a:ext cx="7528920" cy="4572000"/>
          </a:xfrm>
        </p:spPr>
        <p:txBody>
          <a:bodyPr>
            <a:normAutofit lnSpcReduction="10000"/>
          </a:bodyPr>
          <a:lstStyle/>
          <a:p>
            <a:pPr>
              <a:buNone/>
            </a:pPr>
            <a:r>
              <a:rPr lang="de-AT" b="1" dirty="0" smtClean="0"/>
              <a:t>Kernideen: </a:t>
            </a:r>
          </a:p>
          <a:p>
            <a:r>
              <a:rPr lang="de-AT" dirty="0" smtClean="0"/>
              <a:t>Beurteilungspraxis soll fair, transparent und im Einklang mit der Rechtslage sein.</a:t>
            </a:r>
          </a:p>
          <a:p>
            <a:r>
              <a:rPr lang="de-AT" dirty="0"/>
              <a:t>Gleichwertige Leistungsfeststellungen sichern akkurate Ergebnisse.</a:t>
            </a:r>
          </a:p>
          <a:p>
            <a:r>
              <a:rPr lang="de-AT" dirty="0" smtClean="0"/>
              <a:t>Hoher Anspruch führt zu </a:t>
            </a:r>
            <a:br>
              <a:rPr lang="de-AT" dirty="0" smtClean="0"/>
            </a:br>
            <a:r>
              <a:rPr lang="de-AT" dirty="0" smtClean="0"/>
              <a:t>hohen Leistungen.</a:t>
            </a:r>
          </a:p>
          <a:p>
            <a:r>
              <a:rPr lang="de-AT" dirty="0" smtClean="0"/>
              <a:t>Die Praxis und die Rechtslage </a:t>
            </a:r>
            <a:br>
              <a:rPr lang="de-AT" dirty="0" smtClean="0"/>
            </a:br>
            <a:r>
              <a:rPr lang="de-AT" dirty="0" smtClean="0"/>
              <a:t>klaffen auseinander. </a:t>
            </a:r>
            <a:br>
              <a:rPr lang="de-AT" dirty="0" smtClean="0"/>
            </a:br>
            <a:r>
              <a:rPr lang="de-AT" dirty="0" smtClean="0"/>
              <a:t>(</a:t>
            </a:r>
            <a:r>
              <a:rPr lang="de-AT" dirty="0" err="1" smtClean="0"/>
              <a:t>vgl</a:t>
            </a:r>
            <a:r>
              <a:rPr lang="de-AT" dirty="0" smtClean="0"/>
              <a:t> Eder et al)</a:t>
            </a:r>
          </a:p>
        </p:txBody>
      </p:sp>
      <p:sp>
        <p:nvSpPr>
          <p:cNvPr id="11" name="Rechteck 10"/>
          <p:cNvSpPr/>
          <p:nvPr/>
        </p:nvSpPr>
        <p:spPr>
          <a:xfrm>
            <a:off x="5638563" y="3699395"/>
            <a:ext cx="571504" cy="1928826"/>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vert="vert270" anchor="ctr"/>
          <a:lstStyle/>
          <a:p>
            <a:pPr algn="ctr">
              <a:defRPr/>
            </a:pPr>
            <a:r>
              <a:rPr lang="de-AT" dirty="0" smtClean="0">
                <a:latin typeface="Trebuchet MS" pitchFamily="34" charset="0"/>
              </a:rPr>
              <a:t>Rückwärtiges </a:t>
            </a:r>
            <a:r>
              <a:rPr lang="de-AT" dirty="0">
                <a:latin typeface="Trebuchet MS" pitchFamily="34" charset="0"/>
              </a:rPr>
              <a:t>Lerndesign</a:t>
            </a:r>
          </a:p>
        </p:txBody>
      </p:sp>
      <p:sp>
        <p:nvSpPr>
          <p:cNvPr id="12" name="Rechteck 11"/>
          <p:cNvSpPr/>
          <p:nvPr/>
        </p:nvSpPr>
        <p:spPr>
          <a:xfrm>
            <a:off x="6638695" y="3699395"/>
            <a:ext cx="571504" cy="1928826"/>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vert="vert270" anchor="ctr"/>
          <a:lstStyle/>
          <a:p>
            <a:pPr algn="ctr">
              <a:defRPr/>
            </a:pPr>
            <a:r>
              <a:rPr lang="de-AT" dirty="0">
                <a:latin typeface="Trebuchet MS" pitchFamily="34" charset="0"/>
              </a:rPr>
              <a:t>Flexible Differenzierung</a:t>
            </a:r>
          </a:p>
        </p:txBody>
      </p:sp>
      <p:sp>
        <p:nvSpPr>
          <p:cNvPr id="13" name="Rechteck 12"/>
          <p:cNvSpPr/>
          <p:nvPr/>
        </p:nvSpPr>
        <p:spPr>
          <a:xfrm>
            <a:off x="7638827" y="3699395"/>
            <a:ext cx="571504" cy="1928826"/>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vert="vert270" anchor="ctr"/>
          <a:lstStyle/>
          <a:p>
            <a:pPr algn="ctr">
              <a:defRPr/>
            </a:pPr>
            <a:r>
              <a:rPr lang="de-AT" dirty="0">
                <a:latin typeface="Trebuchet MS" pitchFamily="34" charset="0"/>
              </a:rPr>
              <a:t>Leistungs-</a:t>
            </a:r>
            <a:r>
              <a:rPr lang="de-AT" dirty="0" err="1">
                <a:latin typeface="Trebuchet MS" pitchFamily="34" charset="0"/>
              </a:rPr>
              <a:t>beurteilung</a:t>
            </a:r>
            <a:endParaRPr lang="de-AT" dirty="0">
              <a:latin typeface="Trebuchet MS" pitchFamily="34" charset="0"/>
            </a:endParaRPr>
          </a:p>
        </p:txBody>
      </p:sp>
      <p:sp>
        <p:nvSpPr>
          <p:cNvPr id="14" name="Rechteck 13"/>
          <p:cNvSpPr/>
          <p:nvPr/>
        </p:nvSpPr>
        <p:spPr>
          <a:xfrm>
            <a:off x="5138495" y="5628730"/>
            <a:ext cx="3533775" cy="500062"/>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Kompetenz</a:t>
            </a:r>
          </a:p>
        </p:txBody>
      </p:sp>
      <p:sp>
        <p:nvSpPr>
          <p:cNvPr id="15" name="Rechteck 14"/>
          <p:cNvSpPr/>
          <p:nvPr/>
        </p:nvSpPr>
        <p:spPr>
          <a:xfrm>
            <a:off x="4995620" y="6128792"/>
            <a:ext cx="3841750" cy="500063"/>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Differenz &amp; </a:t>
            </a:r>
            <a:r>
              <a:rPr lang="de-AT" dirty="0" err="1">
                <a:latin typeface="Trebuchet MS" pitchFamily="34" charset="0"/>
              </a:rPr>
              <a:t>Diversität</a:t>
            </a:r>
            <a:endParaRPr lang="de-AT" dirty="0">
              <a:latin typeface="Trebuchet MS" pitchFamily="34" charset="0"/>
            </a:endParaRPr>
          </a:p>
        </p:txBody>
      </p:sp>
    </p:spTree>
    <p:extLst>
      <p:ext uri="{BB962C8B-B14F-4D97-AF65-F5344CB8AC3E}">
        <p14:creationId xmlns:p14="http://schemas.microsoft.com/office/powerpoint/2010/main" val="272647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026999" cy="1143000"/>
          </a:xfrm>
        </p:spPr>
        <p:txBody>
          <a:bodyPr>
            <a:normAutofit fontScale="90000"/>
          </a:bodyPr>
          <a:lstStyle/>
          <a:p>
            <a:r>
              <a:rPr lang="de-AT" dirty="0" smtClean="0"/>
              <a:t>3-K Orientierung für die Beurteilungspraxis</a:t>
            </a:r>
            <a:endParaRPr lang="de-AT" dirty="0"/>
          </a:p>
        </p:txBody>
      </p:sp>
      <p:graphicFrame>
        <p:nvGraphicFramePr>
          <p:cNvPr id="14" name="Diagramm 13"/>
          <p:cNvGraphicFramePr/>
          <p:nvPr>
            <p:extLst>
              <p:ext uri="{D42A27DB-BD31-4B8C-83A1-F6EECF244321}">
                <p14:modId xmlns:p14="http://schemas.microsoft.com/office/powerpoint/2010/main" val="2520588601"/>
              </p:ext>
            </p:extLst>
          </p:nvPr>
        </p:nvGraphicFramePr>
        <p:xfrm>
          <a:off x="1428328" y="1916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01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de-AT" dirty="0" smtClean="0">
                <a:solidFill>
                  <a:schemeClr val="tx1">
                    <a:lumMod val="65000"/>
                    <a:lumOff val="35000"/>
                  </a:schemeClr>
                </a:solidFill>
                <a:latin typeface="TheSansCorrespondence" pitchFamily="34" charset="0"/>
              </a:rPr>
              <a:t>Beispiel</a:t>
            </a:r>
            <a:endParaRPr lang="de-AT" sz="2700" dirty="0">
              <a:solidFill>
                <a:schemeClr val="tx1">
                  <a:lumMod val="65000"/>
                  <a:lumOff val="35000"/>
                </a:schemeClr>
              </a:solidFill>
              <a:latin typeface="TheSansCorrespondence" pitchFamily="34" charset="0"/>
            </a:endParaRPr>
          </a:p>
        </p:txBody>
      </p:sp>
      <p:sp>
        <p:nvSpPr>
          <p:cNvPr id="19459" name="Inhaltsplatzhalter 2"/>
          <p:cNvSpPr>
            <a:spLocks noGrp="1"/>
          </p:cNvSpPr>
          <p:nvPr>
            <p:ph idx="1"/>
          </p:nvPr>
        </p:nvSpPr>
        <p:spPr>
          <a:xfrm>
            <a:off x="3635896" y="1412776"/>
            <a:ext cx="5111750" cy="4713387"/>
          </a:xfrm>
        </p:spPr>
        <p:txBody>
          <a:bodyPr/>
          <a:lstStyle/>
          <a:p>
            <a:pPr marL="0" indent="0" eaLnBrk="1" hangingPunct="1">
              <a:buNone/>
            </a:pPr>
            <a:r>
              <a:rPr lang="de-AT" sz="2400" dirty="0" smtClean="0"/>
              <a:t>Kompetenzbeschreibung aus einem Kompetenzraster: </a:t>
            </a:r>
            <a:r>
              <a:rPr lang="de-AT" sz="2400" dirty="0" smtClean="0">
                <a:solidFill>
                  <a:schemeClr val="tx2"/>
                </a:solidFill>
              </a:rPr>
              <a:t>Die </a:t>
            </a:r>
            <a:r>
              <a:rPr lang="de-AT" sz="2400" dirty="0">
                <a:solidFill>
                  <a:schemeClr val="tx2"/>
                </a:solidFill>
              </a:rPr>
              <a:t>Schülerinnen und Schüler können über Begebenheiten und Erfahrungen verständlich sowie </a:t>
            </a:r>
            <a:r>
              <a:rPr lang="de-AT" sz="2400" dirty="0" smtClean="0">
                <a:solidFill>
                  <a:schemeClr val="tx2"/>
                </a:solidFill>
              </a:rPr>
              <a:t>thematisch </a:t>
            </a:r>
            <a:r>
              <a:rPr lang="de-AT" sz="2400" dirty="0">
                <a:solidFill>
                  <a:schemeClr val="tx2"/>
                </a:solidFill>
              </a:rPr>
              <a:t>zusammenhängend </a:t>
            </a:r>
            <a:r>
              <a:rPr lang="de-AT" sz="2400" dirty="0" smtClean="0">
                <a:solidFill>
                  <a:schemeClr val="tx2"/>
                </a:solidFill>
              </a:rPr>
              <a:t>sprechen</a:t>
            </a:r>
            <a:r>
              <a:rPr lang="de-AT" sz="2400" dirty="0">
                <a:solidFill>
                  <a:schemeClr val="tx2"/>
                </a:solidFill>
              </a:rPr>
              <a:t>. </a:t>
            </a:r>
            <a:endParaRPr lang="de-AT" sz="2400" dirty="0" smtClean="0">
              <a:solidFill>
                <a:schemeClr val="tx2"/>
              </a:solidFill>
            </a:endParaRPr>
          </a:p>
          <a:p>
            <a:r>
              <a:rPr lang="de-AT" sz="2400" dirty="0" smtClean="0"/>
              <a:t>Welches Fach vermuten Sie?</a:t>
            </a:r>
          </a:p>
          <a:p>
            <a:r>
              <a:rPr lang="de-AT" sz="2400" dirty="0" smtClean="0"/>
              <a:t>Welche Schulstufe?</a:t>
            </a:r>
          </a:p>
          <a:p>
            <a:r>
              <a:rPr lang="de-AT" sz="2400" dirty="0" smtClean="0"/>
              <a:t>Stellen Sie sich vor, Sie müssen diese Kompetenz beurteilen. Was brauchen Sie noch?</a:t>
            </a:r>
            <a:endParaRPr lang="de-AT" sz="2400" dirty="0"/>
          </a:p>
        </p:txBody>
      </p:sp>
      <p:sp>
        <p:nvSpPr>
          <p:cNvPr id="3" name="Textplatzhalter 2"/>
          <p:cNvSpPr>
            <a:spLocks noGrp="1"/>
          </p:cNvSpPr>
          <p:nvPr>
            <p:ph type="body" sz="half" idx="2"/>
          </p:nvPr>
        </p:nvSpPr>
        <p:spPr/>
        <p:txBody>
          <a:bodyPr>
            <a:normAutofit lnSpcReduction="10000"/>
          </a:bodyPr>
          <a:lstStyle/>
          <a:p>
            <a:r>
              <a:rPr lang="de-AT" dirty="0" smtClean="0"/>
              <a:t>Antwort:</a:t>
            </a:r>
          </a:p>
          <a:p>
            <a:r>
              <a:rPr lang="de-AT" dirty="0" smtClean="0"/>
              <a:t>Fach Deutsch</a:t>
            </a:r>
          </a:p>
          <a:p>
            <a:r>
              <a:rPr lang="de-AT" dirty="0" smtClean="0"/>
              <a:t>Bildungsstandard Volksschule 4. Klasse</a:t>
            </a:r>
          </a:p>
          <a:p>
            <a:r>
              <a:rPr lang="de-AT" dirty="0" smtClean="0"/>
              <a:t>Mögliche Kriterien:</a:t>
            </a:r>
            <a:endParaRPr lang="de-AT" dirty="0"/>
          </a:p>
          <a:p>
            <a:pPr marL="285750" indent="-285750">
              <a:buFont typeface="Arial" pitchFamily="34" charset="0"/>
              <a:buChar char="•"/>
            </a:pPr>
            <a:r>
              <a:rPr lang="de-AT" dirty="0" smtClean="0"/>
              <a:t>Aufgabe erfüllt </a:t>
            </a:r>
          </a:p>
          <a:p>
            <a:pPr marL="285750" indent="-285750">
              <a:buFont typeface="Arial" pitchFamily="34" charset="0"/>
              <a:buChar char="•"/>
            </a:pPr>
            <a:r>
              <a:rPr lang="de-AT" dirty="0" smtClean="0"/>
              <a:t>Struktur / roter Faden / Nachvollziehbarkeit</a:t>
            </a:r>
          </a:p>
          <a:p>
            <a:pPr marL="285750" indent="-285750">
              <a:buFont typeface="Arial" pitchFamily="34" charset="0"/>
              <a:buChar char="•"/>
            </a:pPr>
            <a:r>
              <a:rPr lang="de-AT" dirty="0" smtClean="0"/>
              <a:t>Wortschatz  &amp; Satzstruktur / Verwendung von Konnektoren / Variation</a:t>
            </a:r>
          </a:p>
          <a:p>
            <a:pPr marL="285750" indent="-285750">
              <a:buFont typeface="Arial" pitchFamily="34" charset="0"/>
              <a:buChar char="•"/>
            </a:pPr>
            <a:r>
              <a:rPr lang="de-AT" dirty="0" smtClean="0"/>
              <a:t>Wirksamkeit / Spannungsaufbau</a:t>
            </a:r>
          </a:p>
          <a:p>
            <a:endParaRPr lang="de-AT" dirty="0" smtClean="0"/>
          </a:p>
          <a:p>
            <a:endParaRPr lang="de-AT" dirty="0"/>
          </a:p>
        </p:txBody>
      </p:sp>
    </p:spTree>
    <p:extLst>
      <p:ext uri="{BB962C8B-B14F-4D97-AF65-F5344CB8AC3E}">
        <p14:creationId xmlns:p14="http://schemas.microsoft.com/office/powerpoint/2010/main" val="98650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500"/>
                                        <p:tgtEl>
                                          <p:spTgt spid="1945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500"/>
                                        <p:tgtEl>
                                          <p:spTgt spid="1945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459">
                                            <p:txEl>
                                              <p:pRg st="3" end="3"/>
                                            </p:txEl>
                                          </p:spTgt>
                                        </p:tgtEl>
                                        <p:attrNameLst>
                                          <p:attrName>style.visibility</p:attrName>
                                        </p:attrNameLst>
                                      </p:cBhvr>
                                      <p:to>
                                        <p:strVal val="visible"/>
                                      </p:to>
                                    </p:set>
                                    <p:animEffect transition="in" filter="fade">
                                      <p:cBhvr>
                                        <p:cTn id="18" dur="500"/>
                                        <p:tgtEl>
                                          <p:spTgt spid="1945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14325" y="203200"/>
            <a:ext cx="6686550" cy="1511300"/>
          </a:xfrm>
        </p:spPr>
        <p:txBody>
          <a:bodyPr/>
          <a:lstStyle/>
          <a:p>
            <a:r>
              <a:rPr lang="de-AT" smtClean="0"/>
              <a:t>Beurteilung setzt Maßstäbe voraus – aber welche!?</a:t>
            </a:r>
          </a:p>
        </p:txBody>
      </p:sp>
      <p:pic>
        <p:nvPicPr>
          <p:cNvPr id="10243" name="Picture 2" descr="http://www.connectioncafe.com/assets/blog-images/measure-suc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643188"/>
            <a:ext cx="5429250"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247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428625" y="3500438"/>
            <a:ext cx="7929563" cy="9286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5" name="Rechteck 4"/>
          <p:cNvSpPr/>
          <p:nvPr/>
        </p:nvSpPr>
        <p:spPr>
          <a:xfrm>
            <a:off x="357188" y="2714625"/>
            <a:ext cx="2071687" cy="3571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27652" name="Titel 1"/>
          <p:cNvSpPr>
            <a:spLocks noGrp="1"/>
          </p:cNvSpPr>
          <p:nvPr>
            <p:ph type="title"/>
          </p:nvPr>
        </p:nvSpPr>
        <p:spPr/>
        <p:txBody>
          <a:bodyPr/>
          <a:lstStyle/>
          <a:p>
            <a:r>
              <a:rPr lang="de-AT" smtClean="0"/>
              <a:t>NMS-LPVO</a:t>
            </a:r>
            <a:br>
              <a:rPr lang="de-AT" smtClean="0"/>
            </a:br>
            <a:r>
              <a:rPr lang="de-AT" sz="2800" smtClean="0"/>
              <a:t>1. Teil: Allgemeines Bildungsziel</a:t>
            </a:r>
          </a:p>
        </p:txBody>
      </p:sp>
      <p:sp>
        <p:nvSpPr>
          <p:cNvPr id="3" name="Textfeld 2"/>
          <p:cNvSpPr txBox="1">
            <a:spLocks noChangeArrowheads="1"/>
          </p:cNvSpPr>
          <p:nvPr/>
        </p:nvSpPr>
        <p:spPr bwMode="auto">
          <a:xfrm>
            <a:off x="357188" y="1857375"/>
            <a:ext cx="8286750" cy="4893647"/>
          </a:xfrm>
          <a:prstGeom prst="rect">
            <a:avLst/>
          </a:prstGeom>
          <a:solidFill>
            <a:schemeClr val="bg1"/>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AT" sz="2400" b="1" dirty="0">
                <a:latin typeface="+mn-lt"/>
              </a:rPr>
              <a:t>5. Bildungsbereiche</a:t>
            </a:r>
          </a:p>
          <a:p>
            <a:pPr eaLnBrk="1" hangingPunct="1"/>
            <a:endParaRPr lang="de-AT" sz="2400" i="1" dirty="0">
              <a:latin typeface="+mn-lt"/>
            </a:endParaRPr>
          </a:p>
          <a:p>
            <a:pPr eaLnBrk="1" hangingPunct="1"/>
            <a:r>
              <a:rPr lang="de-AT" sz="2400" b="1" dirty="0">
                <a:latin typeface="+mn-lt"/>
              </a:rPr>
              <a:t>Bildungsbereich Kreativität und Gestaltung </a:t>
            </a:r>
            <a:endParaRPr lang="de-AT" sz="2400" dirty="0">
              <a:latin typeface="+mn-lt"/>
            </a:endParaRPr>
          </a:p>
          <a:p>
            <a:pPr eaLnBrk="1" hangingPunct="1"/>
            <a:r>
              <a:rPr lang="de-AT" sz="2400" dirty="0">
                <a:latin typeface="+mn-lt"/>
              </a:rPr>
              <a:t>Neues zu schöpfen sowie Gedanken und Gefühle verbal und nonverbal zum Ausdruck zu bringen sind wesentliche Teile des menschlichen Lebens. </a:t>
            </a:r>
          </a:p>
          <a:p>
            <a:pPr eaLnBrk="1" hangingPunct="1"/>
            <a:endParaRPr lang="de-AT" sz="2400" b="1" dirty="0" smtClean="0">
              <a:latin typeface="+mn-lt"/>
            </a:endParaRPr>
          </a:p>
          <a:p>
            <a:pPr eaLnBrk="1" hangingPunct="1"/>
            <a:r>
              <a:rPr lang="de-AT" sz="2400" b="1" dirty="0" smtClean="0">
                <a:latin typeface="+mn-lt"/>
              </a:rPr>
              <a:t>Bildungsbereich </a:t>
            </a:r>
            <a:r>
              <a:rPr lang="de-AT" sz="2400" b="1" dirty="0">
                <a:latin typeface="+mn-lt"/>
              </a:rPr>
              <a:t>Gesundheit und Bewegung </a:t>
            </a:r>
            <a:endParaRPr lang="de-AT" sz="2400" dirty="0">
              <a:latin typeface="+mn-lt"/>
            </a:endParaRPr>
          </a:p>
          <a:p>
            <a:pPr eaLnBrk="1" hangingPunct="1"/>
            <a:r>
              <a:rPr lang="de-AT" sz="2400" dirty="0">
                <a:latin typeface="+mn-lt"/>
              </a:rPr>
              <a:t>Körperliches, seelisches und soziales Wohlbefinden ist zu fördern, wobei Körperbewusstsein und Gesundheit unter Berücksichtigung der individuellen Disposition zu thematisieren sind.</a:t>
            </a:r>
          </a:p>
          <a:p>
            <a:pPr eaLnBrk="1" hangingPunct="1"/>
            <a:r>
              <a:rPr lang="de-AT" sz="2400" dirty="0" smtClean="0">
                <a:latin typeface="+mn-lt"/>
              </a:rPr>
              <a:t>. </a:t>
            </a:r>
            <a:endParaRPr lang="de-AT" sz="2400" dirty="0">
              <a:latin typeface="+mn-lt"/>
            </a:endParaRPr>
          </a:p>
        </p:txBody>
      </p:sp>
    </p:spTree>
    <p:extLst>
      <p:ext uri="{BB962C8B-B14F-4D97-AF65-F5344CB8AC3E}">
        <p14:creationId xmlns:p14="http://schemas.microsoft.com/office/powerpoint/2010/main" val="2153732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el 1"/>
          <p:cNvSpPr>
            <a:spLocks noGrp="1"/>
          </p:cNvSpPr>
          <p:nvPr>
            <p:ph type="title"/>
          </p:nvPr>
        </p:nvSpPr>
        <p:spPr>
          <a:xfrm>
            <a:off x="285750" y="404664"/>
            <a:ext cx="7643812" cy="758825"/>
          </a:xfrm>
        </p:spPr>
        <p:txBody>
          <a:bodyPr/>
          <a:lstStyle/>
          <a:p>
            <a:r>
              <a:rPr lang="de-AT" dirty="0" smtClean="0"/>
              <a:t>3 Formen der Leistungsbeurteilung</a:t>
            </a:r>
          </a:p>
        </p:txBody>
      </p:sp>
      <p:sp>
        <p:nvSpPr>
          <p:cNvPr id="4" name="Textfeld 3"/>
          <p:cNvSpPr txBox="1"/>
          <p:nvPr/>
        </p:nvSpPr>
        <p:spPr>
          <a:xfrm>
            <a:off x="357188" y="5143500"/>
            <a:ext cx="3357562" cy="1200150"/>
          </a:xfrm>
          <a:prstGeom prst="rect">
            <a:avLst/>
          </a:prstGeom>
          <a:noFill/>
        </p:spPr>
        <p:txBody>
          <a:bodyPr>
            <a:spAutoFit/>
          </a:bodyPr>
          <a:lstStyle/>
          <a:p>
            <a:pPr>
              <a:defRPr/>
            </a:pPr>
            <a:r>
              <a:rPr lang="de-AT" b="1" dirty="0">
                <a:solidFill>
                  <a:schemeClr val="accent5">
                    <a:lumMod val="50000"/>
                  </a:schemeClr>
                </a:solidFill>
                <a:latin typeface="Trebuchet MS" pitchFamily="34" charset="0"/>
              </a:rPr>
              <a:t>Ziel: </a:t>
            </a:r>
            <a:r>
              <a:rPr lang="de-AT" dirty="0">
                <a:solidFill>
                  <a:schemeClr val="accent5">
                    <a:lumMod val="50000"/>
                  </a:schemeClr>
                </a:solidFill>
                <a:latin typeface="Trebuchet MS" pitchFamily="34" charset="0"/>
              </a:rPr>
              <a:t>Die Lücke zwischen Lehren und Lernen erschließen, um sie zu schließen.</a:t>
            </a:r>
          </a:p>
        </p:txBody>
      </p:sp>
      <p:sp>
        <p:nvSpPr>
          <p:cNvPr id="7" name="Textfeld 6"/>
          <p:cNvSpPr txBox="1"/>
          <p:nvPr/>
        </p:nvSpPr>
        <p:spPr>
          <a:xfrm>
            <a:off x="285750" y="1928813"/>
            <a:ext cx="3857625" cy="369887"/>
          </a:xfrm>
          <a:prstGeom prst="rect">
            <a:avLst/>
          </a:prstGeom>
          <a:noFill/>
        </p:spPr>
        <p:txBody>
          <a:bodyPr>
            <a:spAutoFit/>
          </a:bodyPr>
          <a:lstStyle/>
          <a:p>
            <a:pPr>
              <a:defRPr/>
            </a:pPr>
            <a:r>
              <a:rPr lang="de-AT" b="1" dirty="0">
                <a:solidFill>
                  <a:schemeClr val="accent1">
                    <a:lumMod val="50000"/>
                  </a:schemeClr>
                </a:solidFill>
                <a:latin typeface="Trebuchet MS" pitchFamily="34" charset="0"/>
              </a:rPr>
              <a:t>Ziel: </a:t>
            </a:r>
            <a:r>
              <a:rPr lang="de-AT" dirty="0">
                <a:solidFill>
                  <a:schemeClr val="accent1">
                    <a:lumMod val="50000"/>
                  </a:schemeClr>
                </a:solidFill>
                <a:latin typeface="Trebuchet MS" pitchFamily="34" charset="0"/>
              </a:rPr>
              <a:t>Die Leistung feststellen.</a:t>
            </a:r>
          </a:p>
        </p:txBody>
      </p:sp>
      <p:sp>
        <p:nvSpPr>
          <p:cNvPr id="8" name="Textfeld 7"/>
          <p:cNvSpPr txBox="1"/>
          <p:nvPr/>
        </p:nvSpPr>
        <p:spPr>
          <a:xfrm>
            <a:off x="5715000" y="1928813"/>
            <a:ext cx="3643313" cy="646112"/>
          </a:xfrm>
          <a:prstGeom prst="rect">
            <a:avLst/>
          </a:prstGeom>
          <a:noFill/>
        </p:spPr>
        <p:txBody>
          <a:bodyPr>
            <a:spAutoFit/>
          </a:bodyPr>
          <a:lstStyle/>
          <a:p>
            <a:pPr>
              <a:defRPr/>
            </a:pPr>
            <a:r>
              <a:rPr lang="de-AT" b="1" dirty="0">
                <a:solidFill>
                  <a:schemeClr val="accent6">
                    <a:lumMod val="50000"/>
                  </a:schemeClr>
                </a:solidFill>
                <a:latin typeface="Trebuchet MS" pitchFamily="34" charset="0"/>
              </a:rPr>
              <a:t>Ziel: </a:t>
            </a:r>
            <a:r>
              <a:rPr lang="de-AT" dirty="0">
                <a:solidFill>
                  <a:schemeClr val="accent6">
                    <a:lumMod val="50000"/>
                  </a:schemeClr>
                </a:solidFill>
                <a:latin typeface="Trebuchet MS" pitchFamily="34" charset="0"/>
              </a:rPr>
              <a:t>Die Leistungsbeurteilung mit den Lernenden bestimmen.</a:t>
            </a:r>
          </a:p>
        </p:txBody>
      </p:sp>
      <p:graphicFrame>
        <p:nvGraphicFramePr>
          <p:cNvPr id="9" name="Diagramm 8"/>
          <p:cNvGraphicFramePr/>
          <p:nvPr/>
        </p:nvGraphicFramePr>
        <p:xfrm>
          <a:off x="857224" y="1571612"/>
          <a:ext cx="7000924"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9" name="Text Box 41"/>
          <p:cNvSpPr txBox="1">
            <a:spLocks noChangeArrowheads="1"/>
          </p:cNvSpPr>
          <p:nvPr/>
        </p:nvSpPr>
        <p:spPr bwMode="auto">
          <a:xfrm>
            <a:off x="500063" y="6357938"/>
            <a:ext cx="8643937" cy="307975"/>
          </a:xfrm>
          <a:prstGeom prst="rect">
            <a:avLst/>
          </a:prstGeom>
          <a:noFill/>
          <a:ln w="12700">
            <a:noFill/>
            <a:miter lim="800000"/>
            <a:headEnd/>
            <a:tailEnd/>
          </a:ln>
        </p:spPr>
        <p:txBody>
          <a:bodyPr anchor="ctr">
            <a:spAutoFit/>
          </a:bodyPr>
          <a:lstStyle/>
          <a:p>
            <a:r>
              <a:rPr lang="de-AT" sz="1400" b="1"/>
              <a:t>Rick </a:t>
            </a:r>
            <a:r>
              <a:rPr lang="en-GB" sz="1400" b="1">
                <a:cs typeface="Times New Roman" pitchFamily="18" charset="0"/>
              </a:rPr>
              <a:t>Wormeli</a:t>
            </a:r>
            <a:r>
              <a:rPr lang="en-GB" sz="1400">
                <a:cs typeface="Times New Roman" pitchFamily="18" charset="0"/>
              </a:rPr>
              <a:t> (2008). Fair Isn't Always Equal: Assessing &amp; Grading in the Differentiated Classroom. </a:t>
            </a:r>
            <a:endParaRPr lang="en-US" sz="1400"/>
          </a:p>
        </p:txBody>
      </p:sp>
    </p:spTree>
    <p:extLst>
      <p:ext uri="{BB962C8B-B14F-4D97-AF65-F5344CB8AC3E}">
        <p14:creationId xmlns:p14="http://schemas.microsoft.com/office/powerpoint/2010/main" val="9536846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In der LBVO</a:t>
            </a:r>
            <a:br>
              <a:rPr lang="de-AT" dirty="0"/>
            </a:br>
            <a:r>
              <a:rPr lang="de-AT" sz="2000" dirty="0"/>
              <a:t>(s</a:t>
            </a:r>
            <a:r>
              <a:rPr lang="de-AT" sz="2000" dirty="0" smtClean="0"/>
              <a:t>. Eder et al,  </a:t>
            </a:r>
            <a:r>
              <a:rPr lang="de-AT" sz="2000" dirty="0">
                <a:hlinkClick r:id="rId2"/>
              </a:rPr>
              <a:t>https://</a:t>
            </a:r>
            <a:r>
              <a:rPr lang="de-AT" sz="2000" dirty="0" smtClean="0">
                <a:hlinkClick r:id="rId2"/>
              </a:rPr>
              <a:t>www.bifie.at/buch/1024/b/6</a:t>
            </a:r>
            <a:r>
              <a:rPr lang="de-AT" sz="2000" dirty="0" smtClean="0"/>
              <a:t> )</a:t>
            </a:r>
            <a:endParaRPr lang="de-AT" sz="2000" dirty="0"/>
          </a:p>
        </p:txBody>
      </p:sp>
      <p:sp>
        <p:nvSpPr>
          <p:cNvPr id="3" name="Inhaltsplatzhalter 2"/>
          <p:cNvSpPr>
            <a:spLocks noGrp="1"/>
          </p:cNvSpPr>
          <p:nvPr>
            <p:ph idx="1"/>
          </p:nvPr>
        </p:nvSpPr>
        <p:spPr/>
        <p:txBody>
          <a:bodyPr/>
          <a:lstStyle/>
          <a:p>
            <a:r>
              <a:rPr lang="de-AT" i="1" dirty="0"/>
              <a:t>Leistungsfeststellung</a:t>
            </a:r>
            <a:r>
              <a:rPr lang="de-AT" dirty="0"/>
              <a:t> </a:t>
            </a:r>
            <a:r>
              <a:rPr lang="de-AT" dirty="0" smtClean="0"/>
              <a:t>= ein Vorgang </a:t>
            </a:r>
            <a:r>
              <a:rPr lang="de-AT" dirty="0"/>
              <a:t>des Messens </a:t>
            </a:r>
            <a:endParaRPr lang="de-AT" dirty="0" smtClean="0"/>
          </a:p>
          <a:p>
            <a:r>
              <a:rPr lang="de-AT" i="1" dirty="0" smtClean="0"/>
              <a:t>Leistungsbeurteilung</a:t>
            </a:r>
            <a:r>
              <a:rPr lang="de-AT" dirty="0" smtClean="0"/>
              <a:t> = ein Vorgang </a:t>
            </a:r>
            <a:r>
              <a:rPr lang="de-AT" dirty="0"/>
              <a:t>des Bewertens der gemessenen </a:t>
            </a:r>
            <a:r>
              <a:rPr lang="de-AT" dirty="0" smtClean="0"/>
              <a:t>Leistungen entsprechend einer Notenskala</a:t>
            </a:r>
          </a:p>
          <a:p>
            <a:r>
              <a:rPr lang="de-AT" dirty="0" smtClean="0"/>
              <a:t>Zugleich </a:t>
            </a:r>
            <a:r>
              <a:rPr lang="de-AT" dirty="0"/>
              <a:t>scheint </a:t>
            </a:r>
            <a:r>
              <a:rPr lang="de-AT" dirty="0" smtClean="0"/>
              <a:t>„Leistungsbeurteilung“ </a:t>
            </a:r>
            <a:r>
              <a:rPr lang="de-AT" dirty="0"/>
              <a:t>in der </a:t>
            </a:r>
            <a:r>
              <a:rPr lang="de-AT" dirty="0" smtClean="0"/>
              <a:t>LBVO auch </a:t>
            </a:r>
            <a:r>
              <a:rPr lang="de-AT" dirty="0"/>
              <a:t>als Oberbegriff für den gesamten Prozess des Prüfens und Beurteilens in der Schule verwendet zu werden.</a:t>
            </a:r>
          </a:p>
        </p:txBody>
      </p:sp>
    </p:spTree>
    <p:extLst>
      <p:ext uri="{BB962C8B-B14F-4D97-AF65-F5344CB8AC3E}">
        <p14:creationId xmlns:p14="http://schemas.microsoft.com/office/powerpoint/2010/main" val="11572552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60648"/>
            <a:ext cx="6562725" cy="1143000"/>
          </a:xfrm>
        </p:spPr>
        <p:txBody>
          <a:bodyPr/>
          <a:lstStyle/>
          <a:p>
            <a:r>
              <a:rPr lang="de-AT" dirty="0" smtClean="0"/>
              <a:t>Formen der Leistungsfeststellung</a:t>
            </a:r>
            <a:endParaRPr lang="de-AT" dirty="0"/>
          </a:p>
        </p:txBody>
      </p:sp>
      <p:sp>
        <p:nvSpPr>
          <p:cNvPr id="3" name="Inhaltsplatzhalter 2"/>
          <p:cNvSpPr>
            <a:spLocks noGrp="1"/>
          </p:cNvSpPr>
          <p:nvPr>
            <p:ph idx="1"/>
          </p:nvPr>
        </p:nvSpPr>
        <p:spPr>
          <a:xfrm>
            <a:off x="457200" y="1600200"/>
            <a:ext cx="8363272" cy="4525963"/>
          </a:xfrm>
        </p:spPr>
        <p:txBody>
          <a:bodyPr/>
          <a:lstStyle/>
          <a:p>
            <a:pPr fontAlgn="ctr"/>
            <a:r>
              <a:rPr lang="de-AT" dirty="0" smtClean="0"/>
              <a:t>Informationsfeststellungen </a:t>
            </a:r>
            <a:br>
              <a:rPr lang="de-AT" dirty="0" smtClean="0"/>
            </a:br>
            <a:r>
              <a:rPr lang="de-AT" sz="1800" dirty="0" smtClean="0"/>
              <a:t>„</a:t>
            </a:r>
            <a:r>
              <a:rPr lang="de-AT" sz="1800" dirty="0"/>
              <a:t>Feststellungen der Leistungen der Schüler, die dem Lehrer nur zur Information darüber dienen, auf welchen Teilgebieten die Schüler die Lehrziele erreicht haben und auf welchen Teilgebieten noch ein ergänzender Unterricht notwendig ist“ (§ 1 Abs. 2 LBVO)</a:t>
            </a:r>
          </a:p>
          <a:p>
            <a:pPr fontAlgn="ctr"/>
            <a:r>
              <a:rPr lang="de-AT" dirty="0" smtClean="0"/>
              <a:t>Punktuelle Leistungsfeststellungen</a:t>
            </a:r>
            <a:endParaRPr lang="de-AT" dirty="0"/>
          </a:p>
          <a:p>
            <a:pPr fontAlgn="ctr"/>
            <a:r>
              <a:rPr lang="de-AT" dirty="0" smtClean="0"/>
              <a:t>Unterrichtsbegleitende Leistungsfeststellungen </a:t>
            </a:r>
            <a:r>
              <a:rPr lang="de-AT" dirty="0"/>
              <a:t>(„</a:t>
            </a:r>
            <a:r>
              <a:rPr lang="de-AT" dirty="0" smtClean="0"/>
              <a:t>Mitarbeitsfeststellung</a:t>
            </a:r>
            <a:r>
              <a:rPr lang="de-AT" dirty="0"/>
              <a:t>“)</a:t>
            </a:r>
          </a:p>
          <a:p>
            <a:endParaRPr lang="de-AT" dirty="0"/>
          </a:p>
        </p:txBody>
      </p:sp>
    </p:spTree>
    <p:extLst>
      <p:ext uri="{BB962C8B-B14F-4D97-AF65-F5344CB8AC3E}">
        <p14:creationId xmlns:p14="http://schemas.microsoft.com/office/powerpoint/2010/main" val="22983601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Wenn man wirksam sein will...</a:t>
            </a:r>
            <a:endParaRPr lang="de-AT" dirty="0"/>
          </a:p>
        </p:txBody>
      </p:sp>
      <p:sp>
        <p:nvSpPr>
          <p:cNvPr id="3" name="Inhaltsplatzhalter 2"/>
          <p:cNvSpPr>
            <a:spLocks noGrp="1"/>
          </p:cNvSpPr>
          <p:nvPr>
            <p:ph idx="1"/>
          </p:nvPr>
        </p:nvSpPr>
        <p:spPr/>
        <p:txBody>
          <a:bodyPr/>
          <a:lstStyle/>
          <a:p>
            <a:r>
              <a:rPr lang="de-AT" dirty="0" smtClean="0"/>
              <a:t>hat die formative Leistungsbeurteilung Vorrang!</a:t>
            </a:r>
            <a:endParaRPr lang="de-AT" dirty="0"/>
          </a:p>
        </p:txBody>
      </p:sp>
      <p:pic>
        <p:nvPicPr>
          <p:cNvPr id="17410" name="Picture 2" descr="https://encrypted-tbn0.gstatic.com/images?q=tbn:ANd9GcR6mlZx5uNZOA4sWEbtlH7MxIEuGuPqE2l0WUJYYkeklwF7CgMoh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780928"/>
            <a:ext cx="4464496" cy="3505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1527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http://www.sethskim.com/wp-content/uploads/2011/08/Kid-Thinking.jpg"/>
          <p:cNvPicPr>
            <a:picLocks noChangeAspect="1" noChangeArrowheads="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l="2756"/>
          <a:stretch/>
        </p:blipFill>
        <p:spPr bwMode="auto">
          <a:xfrm>
            <a:off x="2168032" y="2060848"/>
            <a:ext cx="4946199" cy="3381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516895" y="4564314"/>
            <a:ext cx="4248472" cy="1754326"/>
          </a:xfrm>
          <a:prstGeom prst="rect">
            <a:avLst/>
          </a:prstGeom>
          <a:noFill/>
        </p:spPr>
        <p:txBody>
          <a:bodyPr wrap="square" rtlCol="0">
            <a:spAutoFit/>
          </a:bodyPr>
          <a:lstStyle/>
          <a:p>
            <a:pPr algn="ctr"/>
            <a:r>
              <a:rPr lang="de-AT" sz="5400" b="1" dirty="0" smtClean="0">
                <a:solidFill>
                  <a:srgbClr val="A31A7E"/>
                </a:solidFill>
                <a:effectLst>
                  <a:outerShdw blurRad="38100" dist="38100" dir="2700000" algn="tl">
                    <a:srgbClr val="000000">
                      <a:alpha val="43137"/>
                    </a:srgbClr>
                  </a:outerShdw>
                </a:effectLst>
                <a:latin typeface="TheSansCorrespondence" pitchFamily="34" charset="0"/>
              </a:rPr>
              <a:t>Jede/r denkt!</a:t>
            </a:r>
            <a:endParaRPr lang="de-AT" sz="5400" b="1" dirty="0">
              <a:solidFill>
                <a:srgbClr val="A31A7E"/>
              </a:solidFill>
              <a:effectLst>
                <a:outerShdw blurRad="38100" dist="38100" dir="2700000" algn="tl">
                  <a:srgbClr val="000000">
                    <a:alpha val="43137"/>
                  </a:srgbClr>
                </a:outerShdw>
              </a:effectLst>
              <a:latin typeface="TheSansCorrespondence" pitchFamily="34" charset="0"/>
            </a:endParaRPr>
          </a:p>
        </p:txBody>
      </p:sp>
      <p:sp>
        <p:nvSpPr>
          <p:cNvPr id="6" name="Titel 1"/>
          <p:cNvSpPr txBox="1">
            <a:spLocks/>
          </p:cNvSpPr>
          <p:nvPr/>
        </p:nvSpPr>
        <p:spPr bwMode="auto">
          <a:xfrm>
            <a:off x="395536" y="404664"/>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kern="1200">
                <a:solidFill>
                  <a:schemeClr val="tx1"/>
                </a:solidFill>
                <a:latin typeface="TheSansCorrespondence" pitchFamily="34" charset="0"/>
                <a:ea typeface="+mj-ea"/>
                <a:cs typeface="+mj-cs"/>
              </a:defRPr>
            </a:lvl1pPr>
            <a:lvl2pPr algn="l" rtl="0" eaLnBrk="1" fontAlgn="base" hangingPunct="1">
              <a:spcBef>
                <a:spcPct val="0"/>
              </a:spcBef>
              <a:spcAft>
                <a:spcPct val="0"/>
              </a:spcAft>
              <a:defRPr sz="3600">
                <a:solidFill>
                  <a:schemeClr val="tx1"/>
                </a:solidFill>
                <a:latin typeface="Calibri" pitchFamily="34" charset="0"/>
              </a:defRPr>
            </a:lvl2pPr>
            <a:lvl3pPr algn="l" rtl="0" eaLnBrk="1" fontAlgn="base" hangingPunct="1">
              <a:spcBef>
                <a:spcPct val="0"/>
              </a:spcBef>
              <a:spcAft>
                <a:spcPct val="0"/>
              </a:spcAft>
              <a:defRPr sz="3600">
                <a:solidFill>
                  <a:schemeClr val="tx1"/>
                </a:solidFill>
                <a:latin typeface="Calibri" pitchFamily="34" charset="0"/>
              </a:defRPr>
            </a:lvl3pPr>
            <a:lvl4pPr algn="l" rtl="0" eaLnBrk="1" fontAlgn="base" hangingPunct="1">
              <a:spcBef>
                <a:spcPct val="0"/>
              </a:spcBef>
              <a:spcAft>
                <a:spcPct val="0"/>
              </a:spcAft>
              <a:defRPr sz="3600">
                <a:solidFill>
                  <a:schemeClr val="tx1"/>
                </a:solidFill>
                <a:latin typeface="Calibri" pitchFamily="34" charset="0"/>
              </a:defRPr>
            </a:lvl4pPr>
            <a:lvl5pPr algn="l" rtl="0" eaLnBrk="1" fontAlgn="base" hangingPunct="1">
              <a:spcBef>
                <a:spcPct val="0"/>
              </a:spcBef>
              <a:spcAft>
                <a:spcPct val="0"/>
              </a:spcAft>
              <a:defRPr sz="3600">
                <a:solidFill>
                  <a:schemeClr val="tx1"/>
                </a:solidFill>
                <a:latin typeface="Calibri" pitchFamily="34" charset="0"/>
              </a:defRPr>
            </a:lvl5pPr>
            <a:lvl6pPr marL="457200" algn="l" rtl="0" eaLnBrk="1" fontAlgn="base" hangingPunct="1">
              <a:spcBef>
                <a:spcPct val="0"/>
              </a:spcBef>
              <a:spcAft>
                <a:spcPct val="0"/>
              </a:spcAft>
              <a:defRPr sz="3600">
                <a:solidFill>
                  <a:schemeClr val="tx1"/>
                </a:solidFill>
                <a:latin typeface="Calibri" pitchFamily="34" charset="0"/>
              </a:defRPr>
            </a:lvl6pPr>
            <a:lvl7pPr marL="914400" algn="l" rtl="0" eaLnBrk="1" fontAlgn="base" hangingPunct="1">
              <a:spcBef>
                <a:spcPct val="0"/>
              </a:spcBef>
              <a:spcAft>
                <a:spcPct val="0"/>
              </a:spcAft>
              <a:defRPr sz="3600">
                <a:solidFill>
                  <a:schemeClr val="tx1"/>
                </a:solidFill>
                <a:latin typeface="Calibri" pitchFamily="34" charset="0"/>
              </a:defRPr>
            </a:lvl7pPr>
            <a:lvl8pPr marL="1371600" algn="l" rtl="0" eaLnBrk="1" fontAlgn="base" hangingPunct="1">
              <a:spcBef>
                <a:spcPct val="0"/>
              </a:spcBef>
              <a:spcAft>
                <a:spcPct val="0"/>
              </a:spcAft>
              <a:defRPr sz="3600">
                <a:solidFill>
                  <a:schemeClr val="tx1"/>
                </a:solidFill>
                <a:latin typeface="Calibri" pitchFamily="34" charset="0"/>
              </a:defRPr>
            </a:lvl8pPr>
            <a:lvl9pPr marL="1828800" algn="l" rtl="0" eaLnBrk="1" fontAlgn="base" hangingPunct="1">
              <a:spcBef>
                <a:spcPct val="0"/>
              </a:spcBef>
              <a:spcAft>
                <a:spcPct val="0"/>
              </a:spcAft>
              <a:defRPr sz="3600">
                <a:solidFill>
                  <a:schemeClr val="tx1"/>
                </a:solidFill>
                <a:latin typeface="Calibri" pitchFamily="34" charset="0"/>
              </a:defRPr>
            </a:lvl9pPr>
          </a:lstStyle>
          <a:p>
            <a:r>
              <a:rPr lang="de-AT" dirty="0" smtClean="0"/>
              <a:t>Ad Komplexität: </a:t>
            </a:r>
            <a:br>
              <a:rPr lang="de-AT" dirty="0" smtClean="0"/>
            </a:br>
            <a:r>
              <a:rPr lang="de-AT" dirty="0" smtClean="0"/>
              <a:t>vertiefte und grundlegende Allgemeinbildung</a:t>
            </a:r>
            <a:endParaRPr lang="de-AT" dirty="0"/>
          </a:p>
        </p:txBody>
      </p:sp>
    </p:spTree>
    <p:extLst>
      <p:ext uri="{BB962C8B-B14F-4D97-AF65-F5344CB8AC3E}">
        <p14:creationId xmlns:p14="http://schemas.microsoft.com/office/powerpoint/2010/main" val="29569602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 name="Rechteck 51"/>
          <p:cNvSpPr/>
          <p:nvPr/>
        </p:nvSpPr>
        <p:spPr>
          <a:xfrm>
            <a:off x="2074458" y="1504914"/>
            <a:ext cx="5248080" cy="4688819"/>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p:cNvSpPr>
            <a:spLocks noGrp="1"/>
          </p:cNvSpPr>
          <p:nvPr>
            <p:ph type="title"/>
          </p:nvPr>
        </p:nvSpPr>
        <p:spPr/>
        <p:txBody>
          <a:bodyPr/>
          <a:lstStyle/>
          <a:p>
            <a:r>
              <a:rPr lang="de-AT" dirty="0" smtClean="0"/>
              <a:t>5.-6. Schulstufe</a:t>
            </a:r>
            <a:endParaRPr lang="de-AT" dirty="0"/>
          </a:p>
        </p:txBody>
      </p:sp>
      <p:grpSp>
        <p:nvGrpSpPr>
          <p:cNvPr id="3" name="Gruppieren 56"/>
          <p:cNvGrpSpPr/>
          <p:nvPr/>
        </p:nvGrpSpPr>
        <p:grpSpPr>
          <a:xfrm>
            <a:off x="3096500" y="2409742"/>
            <a:ext cx="432048" cy="2495952"/>
            <a:chOff x="2781477" y="2615432"/>
            <a:chExt cx="432048" cy="2495952"/>
          </a:xfrm>
        </p:grpSpPr>
        <p:sp>
          <p:nvSpPr>
            <p:cNvPr id="16" name="Rechteck 15"/>
            <p:cNvSpPr/>
            <p:nvPr/>
          </p:nvSpPr>
          <p:spPr>
            <a:xfrm>
              <a:off x="2781477" y="2615432"/>
              <a:ext cx="432048" cy="4608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AT" sz="2400" b="1" dirty="0" smtClean="0">
                  <a:solidFill>
                    <a:schemeClr val="tx1"/>
                  </a:solidFill>
                </a:rPr>
                <a:t>1</a:t>
              </a:r>
              <a:endParaRPr lang="de-AT" sz="2400" b="1" dirty="0">
                <a:solidFill>
                  <a:schemeClr val="tx1"/>
                </a:solidFill>
              </a:endParaRPr>
            </a:p>
          </p:txBody>
        </p:sp>
        <p:sp>
          <p:nvSpPr>
            <p:cNvPr id="17" name="Rechteck 16"/>
            <p:cNvSpPr/>
            <p:nvPr/>
          </p:nvSpPr>
          <p:spPr>
            <a:xfrm>
              <a:off x="2781477" y="3067486"/>
              <a:ext cx="432048" cy="4608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AT" sz="2400" b="1" dirty="0" smtClean="0">
                  <a:solidFill>
                    <a:schemeClr val="tx1"/>
                  </a:solidFill>
                </a:rPr>
                <a:t>2</a:t>
              </a:r>
              <a:endParaRPr lang="de-AT" sz="2400" b="1" dirty="0">
                <a:solidFill>
                  <a:schemeClr val="tx1"/>
                </a:solidFill>
              </a:endParaRPr>
            </a:p>
          </p:txBody>
        </p:sp>
        <p:sp>
          <p:nvSpPr>
            <p:cNvPr id="18" name="Rechteck 17"/>
            <p:cNvSpPr/>
            <p:nvPr/>
          </p:nvSpPr>
          <p:spPr>
            <a:xfrm>
              <a:off x="2781477" y="3528338"/>
              <a:ext cx="432048" cy="4608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AT" sz="2400" b="1" dirty="0" smtClean="0">
                  <a:solidFill>
                    <a:schemeClr val="tx1"/>
                  </a:solidFill>
                </a:rPr>
                <a:t>3</a:t>
              </a:r>
              <a:endParaRPr lang="de-AT" sz="2400" b="1" dirty="0">
                <a:solidFill>
                  <a:schemeClr val="tx1"/>
                </a:solidFill>
              </a:endParaRPr>
            </a:p>
          </p:txBody>
        </p:sp>
        <p:sp>
          <p:nvSpPr>
            <p:cNvPr id="19" name="Rechteck 18"/>
            <p:cNvSpPr/>
            <p:nvPr/>
          </p:nvSpPr>
          <p:spPr>
            <a:xfrm>
              <a:off x="2781477" y="3989189"/>
              <a:ext cx="432048" cy="4608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AT" sz="2400" b="1" dirty="0" smtClean="0">
                  <a:solidFill>
                    <a:schemeClr val="tx1"/>
                  </a:solidFill>
                </a:rPr>
                <a:t>4</a:t>
              </a:r>
              <a:endParaRPr lang="de-AT" sz="2400" b="1" dirty="0">
                <a:solidFill>
                  <a:schemeClr val="tx1"/>
                </a:solidFill>
              </a:endParaRPr>
            </a:p>
          </p:txBody>
        </p:sp>
        <p:sp>
          <p:nvSpPr>
            <p:cNvPr id="23" name="Rechteck 22"/>
            <p:cNvSpPr/>
            <p:nvPr/>
          </p:nvSpPr>
          <p:spPr>
            <a:xfrm>
              <a:off x="2781477" y="4650532"/>
              <a:ext cx="432048" cy="4608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AT" sz="2400" b="1" dirty="0" smtClean="0"/>
                <a:t>5</a:t>
              </a:r>
              <a:endParaRPr lang="de-AT" sz="2400" b="1" dirty="0"/>
            </a:p>
          </p:txBody>
        </p:sp>
      </p:grpSp>
      <p:grpSp>
        <p:nvGrpSpPr>
          <p:cNvPr id="4" name="Gruppieren 55"/>
          <p:cNvGrpSpPr/>
          <p:nvPr/>
        </p:nvGrpSpPr>
        <p:grpSpPr>
          <a:xfrm>
            <a:off x="3096500" y="3583350"/>
            <a:ext cx="3672408" cy="646331"/>
            <a:chOff x="2781477" y="3789040"/>
            <a:chExt cx="3672408" cy="646331"/>
          </a:xfrm>
        </p:grpSpPr>
        <p:cxnSp>
          <p:nvCxnSpPr>
            <p:cNvPr id="33" name="Gerade Verbindung 32"/>
            <p:cNvCxnSpPr/>
            <p:nvPr/>
          </p:nvCxnSpPr>
          <p:spPr>
            <a:xfrm>
              <a:off x="2781477" y="4415632"/>
              <a:ext cx="2211807" cy="0"/>
            </a:xfrm>
            <a:prstGeom prst="line">
              <a:avLst/>
            </a:prstGeom>
            <a:ln>
              <a:solidFill>
                <a:schemeClr val="bg1">
                  <a:lumMod val="50000"/>
                </a:schemeClr>
              </a:solidFill>
            </a:ln>
          </p:spPr>
          <p:style>
            <a:lnRef idx="2">
              <a:schemeClr val="accent5"/>
            </a:lnRef>
            <a:fillRef idx="0">
              <a:schemeClr val="accent5"/>
            </a:fillRef>
            <a:effectRef idx="1">
              <a:schemeClr val="accent5"/>
            </a:effectRef>
            <a:fontRef idx="minor">
              <a:schemeClr val="tx1"/>
            </a:fontRef>
          </p:style>
        </p:cxnSp>
        <p:sp>
          <p:nvSpPr>
            <p:cNvPr id="34" name="Textfeld 33"/>
            <p:cNvSpPr txBox="1"/>
            <p:nvPr/>
          </p:nvSpPr>
          <p:spPr>
            <a:xfrm>
              <a:off x="3357541" y="3789040"/>
              <a:ext cx="3096344" cy="646331"/>
            </a:xfrm>
            <a:prstGeom prst="rect">
              <a:avLst/>
            </a:prstGeom>
            <a:noFill/>
          </p:spPr>
          <p:txBody>
            <a:bodyPr wrap="square" rtlCol="0">
              <a:spAutoFit/>
            </a:bodyPr>
            <a:lstStyle/>
            <a:p>
              <a:r>
                <a:rPr lang="de-AT" dirty="0" smtClean="0"/>
                <a:t>Minimalanforderung</a:t>
              </a:r>
              <a:br>
                <a:rPr lang="de-AT" dirty="0" smtClean="0"/>
              </a:br>
              <a:r>
                <a:rPr lang="de-AT" dirty="0" smtClean="0"/>
                <a:t>der Schulstufe </a:t>
              </a:r>
              <a:endParaRPr lang="de-AT" dirty="0"/>
            </a:p>
          </p:txBody>
        </p:sp>
      </p:grpSp>
      <p:grpSp>
        <p:nvGrpSpPr>
          <p:cNvPr id="5" name="Gruppieren 52"/>
          <p:cNvGrpSpPr/>
          <p:nvPr/>
        </p:nvGrpSpPr>
        <p:grpSpPr>
          <a:xfrm>
            <a:off x="3096500" y="1761670"/>
            <a:ext cx="4248472" cy="647258"/>
            <a:chOff x="2781477" y="1967360"/>
            <a:chExt cx="4248472" cy="647258"/>
          </a:xfrm>
        </p:grpSpPr>
        <p:cxnSp>
          <p:nvCxnSpPr>
            <p:cNvPr id="35" name="Gerade Verbindung 34"/>
            <p:cNvCxnSpPr/>
            <p:nvPr/>
          </p:nvCxnSpPr>
          <p:spPr>
            <a:xfrm>
              <a:off x="2781477" y="2613691"/>
              <a:ext cx="2232248" cy="927"/>
            </a:xfrm>
            <a:prstGeom prst="line">
              <a:avLst/>
            </a:prstGeom>
            <a:ln>
              <a:solidFill>
                <a:schemeClr val="bg1">
                  <a:lumMod val="50000"/>
                </a:schemeClr>
              </a:solidFill>
            </a:ln>
          </p:spPr>
          <p:style>
            <a:lnRef idx="2">
              <a:schemeClr val="accent5"/>
            </a:lnRef>
            <a:fillRef idx="0">
              <a:schemeClr val="accent5"/>
            </a:fillRef>
            <a:effectRef idx="1">
              <a:schemeClr val="accent5"/>
            </a:effectRef>
            <a:fontRef idx="minor">
              <a:schemeClr val="tx1"/>
            </a:fontRef>
          </p:style>
        </p:cxnSp>
        <p:sp>
          <p:nvSpPr>
            <p:cNvPr id="36" name="Textfeld 35"/>
            <p:cNvSpPr txBox="1"/>
            <p:nvPr/>
          </p:nvSpPr>
          <p:spPr>
            <a:xfrm>
              <a:off x="3342642" y="1967360"/>
              <a:ext cx="3687307" cy="646331"/>
            </a:xfrm>
            <a:prstGeom prst="rect">
              <a:avLst/>
            </a:prstGeom>
            <a:noFill/>
          </p:spPr>
          <p:txBody>
            <a:bodyPr wrap="square" rtlCol="0">
              <a:spAutoFit/>
            </a:bodyPr>
            <a:lstStyle/>
            <a:p>
              <a:r>
                <a:rPr lang="de-AT" dirty="0" smtClean="0"/>
                <a:t>Maximalanforderung </a:t>
              </a:r>
              <a:br>
                <a:rPr lang="de-AT" dirty="0" smtClean="0"/>
              </a:br>
              <a:r>
                <a:rPr lang="de-AT" dirty="0" smtClean="0"/>
                <a:t>der Schulstufe</a:t>
              </a:r>
              <a:endParaRPr lang="de-AT" dirty="0"/>
            </a:p>
          </p:txBody>
        </p:sp>
      </p:grpSp>
      <p:sp>
        <p:nvSpPr>
          <p:cNvPr id="48" name="Textfeld 63"/>
          <p:cNvSpPr txBox="1"/>
          <p:nvPr/>
        </p:nvSpPr>
        <p:spPr>
          <a:xfrm>
            <a:off x="3059832" y="5959614"/>
            <a:ext cx="3495112" cy="46823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600"/>
              </a:spcAft>
            </a:pPr>
            <a:r>
              <a:rPr lang="de-AT" b="1" dirty="0">
                <a:solidFill>
                  <a:schemeClr val="accent6">
                    <a:lumMod val="75000"/>
                  </a:schemeClr>
                </a:solidFill>
                <a:effectLst/>
                <a:ea typeface="Calibri"/>
                <a:cs typeface="Times New Roman"/>
              </a:rPr>
              <a:t>Fachlehrplan</a:t>
            </a:r>
            <a:endParaRPr lang="de-AT" b="1" dirty="0">
              <a:solidFill>
                <a:schemeClr val="accent6">
                  <a:lumMod val="75000"/>
                </a:schemeClr>
              </a:solidFill>
              <a:effectLst/>
              <a:latin typeface="Times New Roman"/>
              <a:ea typeface="Calibri"/>
              <a:cs typeface="Times New Roman"/>
            </a:endParaRPr>
          </a:p>
        </p:txBody>
      </p:sp>
      <p:sp>
        <p:nvSpPr>
          <p:cNvPr id="49" name="Textfeld 64"/>
          <p:cNvSpPr txBox="1"/>
          <p:nvPr/>
        </p:nvSpPr>
        <p:spPr>
          <a:xfrm rot="5400000">
            <a:off x="6285897" y="3698894"/>
            <a:ext cx="2208256" cy="26860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600"/>
              </a:spcAft>
            </a:pPr>
            <a:r>
              <a:rPr lang="de-AT" b="1" dirty="0">
                <a:solidFill>
                  <a:schemeClr val="accent6">
                    <a:lumMod val="75000"/>
                  </a:schemeClr>
                </a:solidFill>
                <a:effectLst/>
                <a:ea typeface="Calibri"/>
                <a:cs typeface="Times New Roman"/>
              </a:rPr>
              <a:t>Bildungsstandards</a:t>
            </a:r>
            <a:endParaRPr lang="de-AT" b="1" dirty="0">
              <a:solidFill>
                <a:schemeClr val="accent6">
                  <a:lumMod val="75000"/>
                </a:schemeClr>
              </a:solidFill>
              <a:effectLst/>
              <a:latin typeface="Times New Roman"/>
              <a:ea typeface="Calibri"/>
              <a:cs typeface="Times New Roman"/>
            </a:endParaRPr>
          </a:p>
        </p:txBody>
      </p:sp>
      <p:sp>
        <p:nvSpPr>
          <p:cNvPr id="50" name="Textfeld 65"/>
          <p:cNvSpPr txBox="1"/>
          <p:nvPr/>
        </p:nvSpPr>
        <p:spPr>
          <a:xfrm rot="16200000">
            <a:off x="326097" y="3621425"/>
            <a:ext cx="3496723" cy="42354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600"/>
              </a:spcAft>
            </a:pPr>
            <a:r>
              <a:rPr lang="de-AT" b="1" dirty="0">
                <a:solidFill>
                  <a:schemeClr val="accent6">
                    <a:lumMod val="75000"/>
                  </a:schemeClr>
                </a:solidFill>
                <a:effectLst/>
                <a:ea typeface="Calibri"/>
                <a:cs typeface="Times New Roman"/>
              </a:rPr>
              <a:t>Leistungsbeurteilungsverordnung</a:t>
            </a:r>
            <a:endParaRPr lang="de-AT" b="1" dirty="0">
              <a:solidFill>
                <a:schemeClr val="accent6">
                  <a:lumMod val="75000"/>
                </a:schemeClr>
              </a:solidFill>
              <a:effectLst/>
              <a:latin typeface="Times New Roman"/>
              <a:ea typeface="Calibri"/>
              <a:cs typeface="Times New Roman"/>
            </a:endParaRPr>
          </a:p>
        </p:txBody>
      </p:sp>
      <p:sp>
        <p:nvSpPr>
          <p:cNvPr id="51" name="Textfeld 66"/>
          <p:cNvSpPr txBox="1"/>
          <p:nvPr/>
        </p:nvSpPr>
        <p:spPr>
          <a:xfrm>
            <a:off x="3288466" y="1340768"/>
            <a:ext cx="3030426" cy="32829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600"/>
              </a:spcAft>
            </a:pPr>
            <a:r>
              <a:rPr lang="de-AT" b="1" dirty="0">
                <a:solidFill>
                  <a:schemeClr val="accent6">
                    <a:lumMod val="75000"/>
                  </a:schemeClr>
                </a:solidFill>
                <a:effectLst/>
                <a:ea typeface="Calibri"/>
                <a:cs typeface="Times New Roman"/>
              </a:rPr>
              <a:t>NMS-Lehrplan</a:t>
            </a:r>
            <a:endParaRPr lang="de-AT" b="1" dirty="0">
              <a:solidFill>
                <a:schemeClr val="accent6">
                  <a:lumMod val="75000"/>
                </a:schemeClr>
              </a:solidFill>
              <a:effectLst/>
              <a:latin typeface="Times New Roman"/>
              <a:ea typeface="Calibri"/>
              <a:cs typeface="Times New Roman"/>
            </a:endParaRPr>
          </a:p>
        </p:txBody>
      </p:sp>
    </p:spTree>
    <p:extLst>
      <p:ext uri="{BB962C8B-B14F-4D97-AF65-F5344CB8AC3E}">
        <p14:creationId xmlns:p14="http://schemas.microsoft.com/office/powerpoint/2010/main" val="122570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48" grpId="0" animBg="1"/>
      <p:bldP spid="49" grpId="0" animBg="1"/>
      <p:bldP spid="50" grpId="0" animBg="1"/>
      <p:bldP spid="51"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 name="Rechteck 51"/>
          <p:cNvSpPr/>
          <p:nvPr/>
        </p:nvSpPr>
        <p:spPr>
          <a:xfrm>
            <a:off x="1759435" y="1432906"/>
            <a:ext cx="5248080" cy="4688819"/>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p:cNvSpPr>
            <a:spLocks noGrp="1"/>
          </p:cNvSpPr>
          <p:nvPr>
            <p:ph type="title"/>
          </p:nvPr>
        </p:nvSpPr>
        <p:spPr/>
        <p:txBody>
          <a:bodyPr/>
          <a:lstStyle/>
          <a:p>
            <a:r>
              <a:rPr lang="de-AT" dirty="0" smtClean="0"/>
              <a:t>7.-8. Schulstufe</a:t>
            </a:r>
            <a:endParaRPr lang="de-AT" dirty="0"/>
          </a:p>
        </p:txBody>
      </p:sp>
      <p:grpSp>
        <p:nvGrpSpPr>
          <p:cNvPr id="3" name="Gruppieren 56"/>
          <p:cNvGrpSpPr/>
          <p:nvPr/>
        </p:nvGrpSpPr>
        <p:grpSpPr>
          <a:xfrm>
            <a:off x="2781477" y="2337734"/>
            <a:ext cx="432048" cy="3341172"/>
            <a:chOff x="2781477" y="2615432"/>
            <a:chExt cx="432048" cy="3341172"/>
          </a:xfrm>
        </p:grpSpPr>
        <p:sp>
          <p:nvSpPr>
            <p:cNvPr id="16" name="Rechteck 15"/>
            <p:cNvSpPr/>
            <p:nvPr/>
          </p:nvSpPr>
          <p:spPr>
            <a:xfrm>
              <a:off x="2781477" y="2615432"/>
              <a:ext cx="432048" cy="4608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AT" sz="2400" b="1" dirty="0" smtClean="0">
                  <a:solidFill>
                    <a:schemeClr val="tx1"/>
                  </a:solidFill>
                </a:rPr>
                <a:t>1</a:t>
              </a:r>
              <a:endParaRPr lang="de-AT" sz="2400" b="1" dirty="0">
                <a:solidFill>
                  <a:schemeClr val="tx1"/>
                </a:solidFill>
              </a:endParaRPr>
            </a:p>
          </p:txBody>
        </p:sp>
        <p:sp>
          <p:nvSpPr>
            <p:cNvPr id="17" name="Rechteck 16"/>
            <p:cNvSpPr/>
            <p:nvPr/>
          </p:nvSpPr>
          <p:spPr>
            <a:xfrm>
              <a:off x="2781477" y="3067486"/>
              <a:ext cx="432048" cy="4608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AT" sz="2400" b="1" dirty="0" smtClean="0">
                  <a:solidFill>
                    <a:schemeClr val="tx1"/>
                  </a:solidFill>
                </a:rPr>
                <a:t>2</a:t>
              </a:r>
              <a:endParaRPr lang="de-AT" sz="2400" b="1" dirty="0">
                <a:solidFill>
                  <a:schemeClr val="tx1"/>
                </a:solidFill>
              </a:endParaRPr>
            </a:p>
          </p:txBody>
        </p:sp>
        <p:sp>
          <p:nvSpPr>
            <p:cNvPr id="18" name="Rechteck 17"/>
            <p:cNvSpPr/>
            <p:nvPr/>
          </p:nvSpPr>
          <p:spPr>
            <a:xfrm>
              <a:off x="2781477" y="3528338"/>
              <a:ext cx="432048" cy="4608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AT" sz="2400" b="1" dirty="0" smtClean="0">
                  <a:solidFill>
                    <a:schemeClr val="tx1"/>
                  </a:solidFill>
                </a:rPr>
                <a:t>3</a:t>
              </a:r>
              <a:endParaRPr lang="de-AT" sz="2400" b="1" dirty="0">
                <a:solidFill>
                  <a:schemeClr val="tx1"/>
                </a:solidFill>
              </a:endParaRPr>
            </a:p>
          </p:txBody>
        </p:sp>
        <p:sp>
          <p:nvSpPr>
            <p:cNvPr id="19" name="Rechteck 18"/>
            <p:cNvSpPr/>
            <p:nvPr/>
          </p:nvSpPr>
          <p:spPr>
            <a:xfrm>
              <a:off x="2781477" y="3989189"/>
              <a:ext cx="432048" cy="4608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AT" sz="2400" b="1" dirty="0" smtClean="0">
                  <a:solidFill>
                    <a:schemeClr val="tx1"/>
                  </a:solidFill>
                </a:rPr>
                <a:t>4</a:t>
              </a:r>
              <a:endParaRPr lang="de-AT" sz="2400" b="1" dirty="0">
                <a:solidFill>
                  <a:schemeClr val="tx1"/>
                </a:solidFill>
              </a:endParaRPr>
            </a:p>
          </p:txBody>
        </p:sp>
        <p:sp>
          <p:nvSpPr>
            <p:cNvPr id="21" name="Rechteck 20"/>
            <p:cNvSpPr/>
            <p:nvPr/>
          </p:nvSpPr>
          <p:spPr>
            <a:xfrm>
              <a:off x="2781477" y="4415632"/>
              <a:ext cx="432048" cy="4608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AT" sz="2400" b="1" dirty="0" smtClean="0"/>
                <a:t>3</a:t>
              </a:r>
              <a:endParaRPr lang="de-AT" sz="2400" b="1" dirty="0"/>
            </a:p>
          </p:txBody>
        </p:sp>
        <p:sp>
          <p:nvSpPr>
            <p:cNvPr id="22" name="Rechteck 21"/>
            <p:cNvSpPr/>
            <p:nvPr/>
          </p:nvSpPr>
          <p:spPr>
            <a:xfrm>
              <a:off x="2781477" y="4876483"/>
              <a:ext cx="432048" cy="4608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AT" sz="2400" b="1" dirty="0" smtClean="0"/>
                <a:t>4</a:t>
              </a:r>
              <a:endParaRPr lang="de-AT" sz="2400" b="1" dirty="0"/>
            </a:p>
          </p:txBody>
        </p:sp>
        <p:sp>
          <p:nvSpPr>
            <p:cNvPr id="23" name="Rechteck 22"/>
            <p:cNvSpPr/>
            <p:nvPr/>
          </p:nvSpPr>
          <p:spPr>
            <a:xfrm>
              <a:off x="2781477" y="5495752"/>
              <a:ext cx="432048" cy="4608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AT" sz="2400" b="1" dirty="0" smtClean="0"/>
                <a:t>5</a:t>
              </a:r>
              <a:endParaRPr lang="de-AT" sz="2400" b="1" dirty="0"/>
            </a:p>
          </p:txBody>
        </p:sp>
      </p:grpSp>
      <p:grpSp>
        <p:nvGrpSpPr>
          <p:cNvPr id="4" name="Gruppieren 55"/>
          <p:cNvGrpSpPr/>
          <p:nvPr/>
        </p:nvGrpSpPr>
        <p:grpSpPr>
          <a:xfrm>
            <a:off x="2781477" y="3511342"/>
            <a:ext cx="3672408" cy="646331"/>
            <a:chOff x="2781477" y="3789040"/>
            <a:chExt cx="3672408" cy="646331"/>
          </a:xfrm>
        </p:grpSpPr>
        <p:cxnSp>
          <p:nvCxnSpPr>
            <p:cNvPr id="33" name="Gerade Verbindung 32"/>
            <p:cNvCxnSpPr/>
            <p:nvPr/>
          </p:nvCxnSpPr>
          <p:spPr>
            <a:xfrm>
              <a:off x="2781477" y="4415632"/>
              <a:ext cx="2211807" cy="0"/>
            </a:xfrm>
            <a:prstGeom prst="line">
              <a:avLst/>
            </a:prstGeom>
            <a:ln>
              <a:solidFill>
                <a:schemeClr val="bg1">
                  <a:lumMod val="50000"/>
                </a:schemeClr>
              </a:solidFill>
            </a:ln>
          </p:spPr>
          <p:style>
            <a:lnRef idx="2">
              <a:schemeClr val="accent5"/>
            </a:lnRef>
            <a:fillRef idx="0">
              <a:schemeClr val="accent5"/>
            </a:fillRef>
            <a:effectRef idx="1">
              <a:schemeClr val="accent5"/>
            </a:effectRef>
            <a:fontRef idx="minor">
              <a:schemeClr val="tx1"/>
            </a:fontRef>
          </p:style>
        </p:cxnSp>
        <p:sp>
          <p:nvSpPr>
            <p:cNvPr id="34" name="Textfeld 33"/>
            <p:cNvSpPr txBox="1"/>
            <p:nvPr/>
          </p:nvSpPr>
          <p:spPr>
            <a:xfrm>
              <a:off x="3357541" y="3789040"/>
              <a:ext cx="3096344" cy="646331"/>
            </a:xfrm>
            <a:prstGeom prst="rect">
              <a:avLst/>
            </a:prstGeom>
            <a:noFill/>
          </p:spPr>
          <p:txBody>
            <a:bodyPr wrap="square" rtlCol="0">
              <a:spAutoFit/>
            </a:bodyPr>
            <a:lstStyle/>
            <a:p>
              <a:r>
                <a:rPr lang="de-AT" dirty="0" smtClean="0"/>
                <a:t>Minimalanforderung </a:t>
              </a:r>
              <a:br>
                <a:rPr lang="de-AT" dirty="0" smtClean="0"/>
              </a:br>
              <a:r>
                <a:rPr lang="de-AT" dirty="0"/>
                <a:t>vertiefter </a:t>
              </a:r>
              <a:r>
                <a:rPr lang="de-AT" dirty="0" smtClean="0"/>
                <a:t>Allgemeinbildung</a:t>
              </a:r>
              <a:endParaRPr lang="de-AT" dirty="0"/>
            </a:p>
          </p:txBody>
        </p:sp>
      </p:grpSp>
      <p:grpSp>
        <p:nvGrpSpPr>
          <p:cNvPr id="5" name="Gruppieren 52"/>
          <p:cNvGrpSpPr/>
          <p:nvPr/>
        </p:nvGrpSpPr>
        <p:grpSpPr>
          <a:xfrm>
            <a:off x="2781477" y="1689662"/>
            <a:ext cx="4248472" cy="647258"/>
            <a:chOff x="2781477" y="1967360"/>
            <a:chExt cx="4248472" cy="647258"/>
          </a:xfrm>
        </p:grpSpPr>
        <p:cxnSp>
          <p:nvCxnSpPr>
            <p:cNvPr id="35" name="Gerade Verbindung 34"/>
            <p:cNvCxnSpPr/>
            <p:nvPr/>
          </p:nvCxnSpPr>
          <p:spPr>
            <a:xfrm>
              <a:off x="2781477" y="2613691"/>
              <a:ext cx="2232248" cy="927"/>
            </a:xfrm>
            <a:prstGeom prst="line">
              <a:avLst/>
            </a:prstGeom>
            <a:ln>
              <a:solidFill>
                <a:schemeClr val="bg1">
                  <a:lumMod val="50000"/>
                </a:schemeClr>
              </a:solidFill>
            </a:ln>
          </p:spPr>
          <p:style>
            <a:lnRef idx="2">
              <a:schemeClr val="accent5"/>
            </a:lnRef>
            <a:fillRef idx="0">
              <a:schemeClr val="accent5"/>
            </a:fillRef>
            <a:effectRef idx="1">
              <a:schemeClr val="accent5"/>
            </a:effectRef>
            <a:fontRef idx="minor">
              <a:schemeClr val="tx1"/>
            </a:fontRef>
          </p:style>
        </p:cxnSp>
        <p:sp>
          <p:nvSpPr>
            <p:cNvPr id="36" name="Textfeld 35"/>
            <p:cNvSpPr txBox="1"/>
            <p:nvPr/>
          </p:nvSpPr>
          <p:spPr>
            <a:xfrm>
              <a:off x="3342642" y="1967360"/>
              <a:ext cx="3687307" cy="646331"/>
            </a:xfrm>
            <a:prstGeom prst="rect">
              <a:avLst/>
            </a:prstGeom>
            <a:noFill/>
          </p:spPr>
          <p:txBody>
            <a:bodyPr wrap="square" rtlCol="0">
              <a:spAutoFit/>
            </a:bodyPr>
            <a:lstStyle/>
            <a:p>
              <a:r>
                <a:rPr lang="de-AT" dirty="0" smtClean="0"/>
                <a:t>Maximalanforderung </a:t>
              </a:r>
              <a:br>
                <a:rPr lang="de-AT" dirty="0" smtClean="0"/>
              </a:br>
              <a:r>
                <a:rPr lang="de-AT" dirty="0" smtClean="0"/>
                <a:t>vertiefter Allgemeinbildung</a:t>
              </a:r>
              <a:endParaRPr lang="de-AT" dirty="0"/>
            </a:p>
          </p:txBody>
        </p:sp>
      </p:grpSp>
      <p:grpSp>
        <p:nvGrpSpPr>
          <p:cNvPr id="6" name="Gruppieren 57"/>
          <p:cNvGrpSpPr/>
          <p:nvPr/>
        </p:nvGrpSpPr>
        <p:grpSpPr>
          <a:xfrm>
            <a:off x="2781477" y="4447446"/>
            <a:ext cx="4032448" cy="646331"/>
            <a:chOff x="2781477" y="4725144"/>
            <a:chExt cx="4032448" cy="646331"/>
          </a:xfrm>
        </p:grpSpPr>
        <p:cxnSp>
          <p:nvCxnSpPr>
            <p:cNvPr id="37" name="Gerade Verbindung 36"/>
            <p:cNvCxnSpPr/>
            <p:nvPr/>
          </p:nvCxnSpPr>
          <p:spPr>
            <a:xfrm>
              <a:off x="2781477" y="5337334"/>
              <a:ext cx="2211807" cy="3940"/>
            </a:xfrm>
            <a:prstGeom prst="line">
              <a:avLst/>
            </a:prstGeom>
            <a:ln>
              <a:solidFill>
                <a:schemeClr val="bg1">
                  <a:lumMod val="50000"/>
                </a:schemeClr>
              </a:solidFill>
            </a:ln>
          </p:spPr>
          <p:style>
            <a:lnRef idx="2">
              <a:schemeClr val="accent5"/>
            </a:lnRef>
            <a:fillRef idx="0">
              <a:schemeClr val="accent5"/>
            </a:fillRef>
            <a:effectRef idx="1">
              <a:schemeClr val="accent5"/>
            </a:effectRef>
            <a:fontRef idx="minor">
              <a:schemeClr val="tx1"/>
            </a:fontRef>
          </p:style>
        </p:cxnSp>
        <p:sp>
          <p:nvSpPr>
            <p:cNvPr id="38" name="Textfeld 37"/>
            <p:cNvSpPr txBox="1"/>
            <p:nvPr/>
          </p:nvSpPr>
          <p:spPr>
            <a:xfrm>
              <a:off x="3357541" y="4725144"/>
              <a:ext cx="3456384" cy="646331"/>
            </a:xfrm>
            <a:prstGeom prst="rect">
              <a:avLst/>
            </a:prstGeom>
            <a:noFill/>
          </p:spPr>
          <p:txBody>
            <a:bodyPr wrap="square" rtlCol="0">
              <a:spAutoFit/>
            </a:bodyPr>
            <a:lstStyle/>
            <a:p>
              <a:r>
                <a:rPr lang="de-AT" dirty="0" smtClean="0"/>
                <a:t>Minimalanforderung grundlegender Allgemeinbildung</a:t>
              </a:r>
              <a:endParaRPr lang="de-AT" dirty="0"/>
            </a:p>
          </p:txBody>
        </p:sp>
      </p:grpSp>
      <p:sp>
        <p:nvSpPr>
          <p:cNvPr id="48" name="Textfeld 63"/>
          <p:cNvSpPr txBox="1"/>
          <p:nvPr/>
        </p:nvSpPr>
        <p:spPr>
          <a:xfrm>
            <a:off x="2744809" y="5887606"/>
            <a:ext cx="3495112" cy="46823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600"/>
              </a:spcAft>
            </a:pPr>
            <a:r>
              <a:rPr lang="de-AT" b="1" dirty="0">
                <a:solidFill>
                  <a:schemeClr val="accent6">
                    <a:lumMod val="75000"/>
                  </a:schemeClr>
                </a:solidFill>
                <a:effectLst/>
                <a:ea typeface="Calibri"/>
                <a:cs typeface="Times New Roman"/>
              </a:rPr>
              <a:t>Fachlehrplan</a:t>
            </a:r>
            <a:endParaRPr lang="de-AT" b="1" dirty="0">
              <a:solidFill>
                <a:schemeClr val="accent6">
                  <a:lumMod val="75000"/>
                </a:schemeClr>
              </a:solidFill>
              <a:effectLst/>
              <a:latin typeface="Times New Roman"/>
              <a:ea typeface="Calibri"/>
              <a:cs typeface="Times New Roman"/>
            </a:endParaRPr>
          </a:p>
        </p:txBody>
      </p:sp>
      <p:sp>
        <p:nvSpPr>
          <p:cNvPr id="49" name="Textfeld 64"/>
          <p:cNvSpPr txBox="1"/>
          <p:nvPr/>
        </p:nvSpPr>
        <p:spPr>
          <a:xfrm rot="5400000">
            <a:off x="5970874" y="3626886"/>
            <a:ext cx="2208256" cy="26860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600"/>
              </a:spcAft>
            </a:pPr>
            <a:r>
              <a:rPr lang="de-AT" b="1" dirty="0">
                <a:solidFill>
                  <a:schemeClr val="accent6">
                    <a:lumMod val="75000"/>
                  </a:schemeClr>
                </a:solidFill>
                <a:effectLst/>
                <a:ea typeface="Calibri"/>
                <a:cs typeface="Times New Roman"/>
              </a:rPr>
              <a:t>Bildungsstandards</a:t>
            </a:r>
            <a:endParaRPr lang="de-AT" b="1" dirty="0">
              <a:solidFill>
                <a:schemeClr val="accent6">
                  <a:lumMod val="75000"/>
                </a:schemeClr>
              </a:solidFill>
              <a:effectLst/>
              <a:latin typeface="Times New Roman"/>
              <a:ea typeface="Calibri"/>
              <a:cs typeface="Times New Roman"/>
            </a:endParaRPr>
          </a:p>
        </p:txBody>
      </p:sp>
      <p:sp>
        <p:nvSpPr>
          <p:cNvPr id="50" name="Textfeld 65"/>
          <p:cNvSpPr txBox="1"/>
          <p:nvPr/>
        </p:nvSpPr>
        <p:spPr>
          <a:xfrm rot="16200000">
            <a:off x="11074" y="3549417"/>
            <a:ext cx="3496723" cy="42354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600"/>
              </a:spcAft>
            </a:pPr>
            <a:r>
              <a:rPr lang="de-AT" b="1" dirty="0">
                <a:solidFill>
                  <a:schemeClr val="accent6">
                    <a:lumMod val="75000"/>
                  </a:schemeClr>
                </a:solidFill>
                <a:effectLst/>
                <a:ea typeface="Calibri"/>
                <a:cs typeface="Times New Roman"/>
              </a:rPr>
              <a:t>Leistungsbeurteilungsverordnung</a:t>
            </a:r>
            <a:endParaRPr lang="de-AT" b="1" dirty="0">
              <a:solidFill>
                <a:schemeClr val="accent6">
                  <a:lumMod val="75000"/>
                </a:schemeClr>
              </a:solidFill>
              <a:effectLst/>
              <a:latin typeface="Times New Roman"/>
              <a:ea typeface="Calibri"/>
              <a:cs typeface="Times New Roman"/>
            </a:endParaRPr>
          </a:p>
        </p:txBody>
      </p:sp>
      <p:sp>
        <p:nvSpPr>
          <p:cNvPr id="51" name="Textfeld 66"/>
          <p:cNvSpPr txBox="1"/>
          <p:nvPr/>
        </p:nvSpPr>
        <p:spPr>
          <a:xfrm>
            <a:off x="2973443" y="1268760"/>
            <a:ext cx="3030426" cy="32829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600"/>
              </a:spcAft>
            </a:pPr>
            <a:r>
              <a:rPr lang="de-AT" b="1" dirty="0">
                <a:solidFill>
                  <a:schemeClr val="accent6">
                    <a:lumMod val="75000"/>
                  </a:schemeClr>
                </a:solidFill>
                <a:effectLst/>
                <a:ea typeface="Calibri"/>
                <a:cs typeface="Times New Roman"/>
              </a:rPr>
              <a:t>NMS-Lehrplan</a:t>
            </a:r>
            <a:endParaRPr lang="de-AT" b="1" dirty="0">
              <a:solidFill>
                <a:schemeClr val="accent6">
                  <a:lumMod val="75000"/>
                </a:schemeClr>
              </a:solidFill>
              <a:effectLst/>
              <a:latin typeface="Times New Roman"/>
              <a:ea typeface="Calibri"/>
              <a:cs typeface="Times New Roman"/>
            </a:endParaRPr>
          </a:p>
        </p:txBody>
      </p:sp>
    </p:spTree>
    <p:extLst>
      <p:ext uri="{BB962C8B-B14F-4D97-AF65-F5344CB8AC3E}">
        <p14:creationId xmlns:p14="http://schemas.microsoft.com/office/powerpoint/2010/main" val="49717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48" grpId="0" animBg="1"/>
      <p:bldP spid="49" grpId="0" animBg="1"/>
      <p:bldP spid="50" grpId="0" animBg="1"/>
      <p:bldP spid="5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hteck 1"/>
          <p:cNvSpPr>
            <a:spLocks noChangeArrowheads="1"/>
          </p:cNvSpPr>
          <p:nvPr/>
        </p:nvSpPr>
        <p:spPr bwMode="auto">
          <a:xfrm>
            <a:off x="107950" y="-400050"/>
            <a:ext cx="9036050" cy="7432804"/>
          </a:xfrm>
          <a:prstGeom prst="rect">
            <a:avLst/>
          </a:prstGeom>
          <a:solidFill>
            <a:schemeClr val="bg1"/>
          </a:solidFill>
          <a:ln>
            <a:noFill/>
          </a:ln>
        </p:spPr>
        <p:txBody>
          <a:bodyPr>
            <a:spAutoFit/>
          </a:bodyPr>
          <a:lstStyle/>
          <a:p>
            <a:endParaRPr lang="de-DE" b="1" dirty="0">
              <a:latin typeface="Calibri" pitchFamily="34" charset="0"/>
            </a:endParaRPr>
          </a:p>
          <a:p>
            <a:endParaRPr lang="de-DE" b="1" dirty="0">
              <a:latin typeface="Calibri" pitchFamily="34" charset="0"/>
            </a:endParaRPr>
          </a:p>
          <a:p>
            <a:r>
              <a:rPr lang="de-DE" sz="2400" b="1" dirty="0">
                <a:latin typeface="Calibri" pitchFamily="34" charset="0"/>
              </a:rPr>
              <a:t>Berechtigungen &amp; Übertritte</a:t>
            </a:r>
          </a:p>
          <a:p>
            <a:r>
              <a:rPr lang="de-DE" sz="900" dirty="0">
                <a:latin typeface="Calibri" pitchFamily="34" charset="0"/>
              </a:rPr>
              <a:t/>
            </a:r>
            <a:br>
              <a:rPr lang="de-DE" sz="900" dirty="0">
                <a:latin typeface="Calibri" pitchFamily="34" charset="0"/>
              </a:rPr>
            </a:br>
            <a:r>
              <a:rPr lang="de-DE" sz="2400" dirty="0">
                <a:latin typeface="Calibri" pitchFamily="34" charset="0"/>
              </a:rPr>
              <a:t>Alle Schüler/innen, die am Ende der vierten Klasse (8. Schulstufe) das Bildungsziel des Realgymnasiums (der AHS-Unterstufe) erreichen, erhalten ein Abschlusszeugnis, das sie zum Besuch einer </a:t>
            </a:r>
            <a:r>
              <a:rPr lang="de-DE" sz="2400" dirty="0" smtClean="0">
                <a:latin typeface="Calibri" pitchFamily="34" charset="0"/>
              </a:rPr>
              <a:t>(real)gymnasialen Oberstufe </a:t>
            </a:r>
            <a:r>
              <a:rPr lang="de-DE" sz="2400" dirty="0">
                <a:latin typeface="Calibri" pitchFamily="34" charset="0"/>
              </a:rPr>
              <a:t>sowie einer berufsbildenden mittleren und höheren Schule berechtigt: Dies trifft zu, </a:t>
            </a:r>
          </a:p>
          <a:p>
            <a:r>
              <a:rPr lang="de-DE" sz="2400" dirty="0">
                <a:latin typeface="Calibri" pitchFamily="34" charset="0"/>
              </a:rPr>
              <a:t>- wenn in allen differenzierten Pflichtgegenständen </a:t>
            </a:r>
            <a:r>
              <a:rPr lang="de-DE" sz="2400" u="sng" dirty="0">
                <a:latin typeface="Calibri" pitchFamily="34" charset="0"/>
              </a:rPr>
              <a:t>das Ziel der vertieften Allgemeinbildung </a:t>
            </a:r>
            <a:r>
              <a:rPr lang="de-DE" sz="2400" dirty="0">
                <a:latin typeface="Calibri" pitchFamily="34" charset="0"/>
              </a:rPr>
              <a:t>erreicht wurde </a:t>
            </a:r>
            <a:r>
              <a:rPr lang="de-DE" sz="2400" i="1" dirty="0">
                <a:latin typeface="Calibri" pitchFamily="34" charset="0"/>
              </a:rPr>
              <a:t>oder</a:t>
            </a:r>
          </a:p>
          <a:p>
            <a:r>
              <a:rPr lang="de-DE" sz="2400" dirty="0">
                <a:latin typeface="Calibri" pitchFamily="34" charset="0"/>
              </a:rPr>
              <a:t>- in einem differenzierten Pflichtgegenstand das Ziel der vertieften Allgemeinbildung nicht erreicht wurde, </a:t>
            </a:r>
            <a:r>
              <a:rPr lang="de-DE" sz="2400" u="sng" dirty="0">
                <a:latin typeface="Calibri" pitchFamily="34" charset="0"/>
              </a:rPr>
              <a:t>die Klassenkonferenz jedoch feststellt</a:t>
            </a:r>
            <a:r>
              <a:rPr lang="de-DE" sz="2400" dirty="0">
                <a:latin typeface="Calibri" pitchFamily="34" charset="0"/>
              </a:rPr>
              <a:t>, dass der Schüler/die Schülerin auf Grund seiner/ihrer sonstigen Leistungen den Anforderungen einer höheren Schule genügen wird. </a:t>
            </a:r>
          </a:p>
          <a:p>
            <a:r>
              <a:rPr lang="de-DE" sz="2400" dirty="0">
                <a:latin typeface="Calibri" pitchFamily="34" charset="0"/>
              </a:rPr>
              <a:t>Zu berücksichtigen sind dabei die Beurteilungen der übrigen Unterrichtsgegenstände sowie die ergänzende differenzierende Leistungsbeschreibung. </a:t>
            </a:r>
          </a:p>
          <a:p>
            <a:r>
              <a:rPr lang="de-DE" sz="2400" dirty="0">
                <a:latin typeface="Calibri" pitchFamily="34" charset="0"/>
              </a:rPr>
              <a:t>Eine </a:t>
            </a:r>
            <a:r>
              <a:rPr lang="de-DE" sz="2400" u="sng" dirty="0">
                <a:latin typeface="Calibri" pitchFamily="34" charset="0"/>
              </a:rPr>
              <a:t>Aufnahmeprüfung ist  weiterhin möglich</a:t>
            </a:r>
            <a:r>
              <a:rPr lang="de-DE" sz="2400" dirty="0">
                <a:latin typeface="Calibri" pitchFamily="34" charset="0"/>
              </a:rPr>
              <a:t>.</a:t>
            </a:r>
            <a:br>
              <a:rPr lang="de-DE" sz="2400" dirty="0">
                <a:latin typeface="Calibri" pitchFamily="34" charset="0"/>
              </a:rPr>
            </a:br>
            <a:endParaRPr lang="de-DE" sz="2400" dirty="0">
              <a:latin typeface="Calibri" pitchFamily="34" charset="0"/>
            </a:endParaRPr>
          </a:p>
        </p:txBody>
      </p:sp>
    </p:spTree>
    <p:extLst>
      <p:ext uri="{BB962C8B-B14F-4D97-AF65-F5344CB8AC3E}">
        <p14:creationId xmlns:p14="http://schemas.microsoft.com/office/powerpoint/2010/main" val="11499147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404664"/>
            <a:ext cx="7344816" cy="1143000"/>
          </a:xfrm>
        </p:spPr>
        <p:txBody>
          <a:bodyPr/>
          <a:lstStyle/>
          <a:p>
            <a:r>
              <a:rPr lang="de-AT" dirty="0" smtClean="0"/>
              <a:t/>
            </a:r>
            <a:br>
              <a:rPr lang="de-AT" dirty="0" smtClean="0"/>
            </a:br>
            <a:r>
              <a:rPr lang="de-AT" dirty="0" smtClean="0"/>
              <a:t>„grundlegend“ und „vertieft“  entspricht „mehr“ oder „weniger“ komplex</a:t>
            </a:r>
            <a:br>
              <a:rPr lang="de-AT" dirty="0" smtClean="0"/>
            </a:br>
            <a:endParaRPr lang="de-AT" sz="2000" dirty="0">
              <a:solidFill>
                <a:srgbClr val="00B050"/>
              </a:solidFill>
            </a:endParaRPr>
          </a:p>
        </p:txBody>
      </p:sp>
      <p:sp>
        <p:nvSpPr>
          <p:cNvPr id="3" name="Inhaltsplatzhalter 2"/>
          <p:cNvSpPr>
            <a:spLocks noGrp="1"/>
          </p:cNvSpPr>
          <p:nvPr>
            <p:ph idx="1"/>
          </p:nvPr>
        </p:nvSpPr>
        <p:spPr>
          <a:xfrm>
            <a:off x="395536" y="2060848"/>
            <a:ext cx="8219256" cy="5109131"/>
          </a:xfrm>
        </p:spPr>
        <p:txBody>
          <a:bodyPr/>
          <a:lstStyle/>
          <a:p>
            <a:pPr marL="0" indent="0">
              <a:buNone/>
            </a:pPr>
            <a:r>
              <a:rPr lang="de-AT" sz="2800" dirty="0" smtClean="0"/>
              <a:t>Was ist Komplexität? Wie können wir das umsetzen? </a:t>
            </a:r>
          </a:p>
          <a:p>
            <a:pPr marL="0" indent="0">
              <a:buNone/>
            </a:pPr>
            <a:r>
              <a:rPr lang="de-AT" sz="2800" dirty="0" smtClean="0"/>
              <a:t>Zwei Aspekte sind für die Praxis relevant:</a:t>
            </a:r>
          </a:p>
          <a:p>
            <a:r>
              <a:rPr lang="de-AT" sz="2800" dirty="0" smtClean="0"/>
              <a:t>Komplexitätsgrad einer </a:t>
            </a:r>
            <a:r>
              <a:rPr lang="de-AT" sz="2800" i="1" dirty="0" smtClean="0"/>
              <a:t>Aufgabe</a:t>
            </a:r>
          </a:p>
          <a:p>
            <a:r>
              <a:rPr lang="de-AT" sz="2800" dirty="0"/>
              <a:t>Komplexitätsgrad einer </a:t>
            </a:r>
            <a:r>
              <a:rPr lang="de-AT" sz="2800" i="1" dirty="0" smtClean="0"/>
              <a:t>Leistung</a:t>
            </a:r>
          </a:p>
        </p:txBody>
      </p:sp>
    </p:spTree>
    <p:extLst>
      <p:ext uri="{BB962C8B-B14F-4D97-AF65-F5344CB8AC3E}">
        <p14:creationId xmlns:p14="http://schemas.microsoft.com/office/powerpoint/2010/main" val="41848686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Was ist Komplexität?</a:t>
            </a:r>
            <a:endParaRPr lang="de-AT" dirty="0"/>
          </a:p>
        </p:txBody>
      </p:sp>
      <p:sp>
        <p:nvSpPr>
          <p:cNvPr id="3" name="Inhaltsplatzhalter 2"/>
          <p:cNvSpPr>
            <a:spLocks noGrp="1"/>
          </p:cNvSpPr>
          <p:nvPr>
            <p:ph idx="1"/>
          </p:nvPr>
        </p:nvSpPr>
        <p:spPr/>
        <p:txBody>
          <a:bodyPr/>
          <a:lstStyle/>
          <a:p>
            <a:pPr marL="0" indent="0">
              <a:buSzPct val="125000"/>
              <a:buNone/>
            </a:pPr>
            <a:r>
              <a:rPr lang="en-US" sz="2800" dirty="0" err="1" smtClean="0">
                <a:sym typeface="Chalkboard" charset="0"/>
              </a:rPr>
              <a:t>Komplexität</a:t>
            </a:r>
            <a:r>
              <a:rPr lang="en-US" sz="2800" dirty="0" smtClean="0">
                <a:sym typeface="Chalkboard" charset="0"/>
              </a:rPr>
              <a:t> </a:t>
            </a:r>
            <a:r>
              <a:rPr lang="en-US" sz="2800" dirty="0" err="1" smtClean="0">
                <a:sym typeface="Chalkboard" charset="0"/>
              </a:rPr>
              <a:t>als</a:t>
            </a:r>
            <a:r>
              <a:rPr lang="en-US" sz="2800" dirty="0" smtClean="0">
                <a:sym typeface="Chalkboard" charset="0"/>
              </a:rPr>
              <a:t> </a:t>
            </a:r>
            <a:r>
              <a:rPr lang="en-US" sz="2800" dirty="0" err="1" smtClean="0">
                <a:sym typeface="Chalkboard" charset="0"/>
              </a:rPr>
              <a:t>Fachbegriff</a:t>
            </a:r>
            <a:r>
              <a:rPr lang="en-US" sz="2800" dirty="0" smtClean="0">
                <a:sym typeface="Chalkboard" charset="0"/>
              </a:rPr>
              <a:t> </a:t>
            </a:r>
            <a:r>
              <a:rPr lang="en-US" sz="2800" dirty="0" err="1" smtClean="0">
                <a:sym typeface="Chalkboard" charset="0"/>
              </a:rPr>
              <a:t>im</a:t>
            </a:r>
            <a:r>
              <a:rPr lang="en-US" sz="2800" dirty="0" smtClean="0">
                <a:sym typeface="Chalkboard" charset="0"/>
              </a:rPr>
              <a:t> </a:t>
            </a:r>
            <a:r>
              <a:rPr lang="en-US" sz="2800" dirty="0" err="1" smtClean="0">
                <a:sym typeface="Chalkboard" charset="0"/>
              </a:rPr>
              <a:t>Schulwesen</a:t>
            </a:r>
            <a:r>
              <a:rPr lang="en-US" sz="2800" dirty="0" smtClean="0">
                <a:sym typeface="Chalkboard" charset="0"/>
              </a:rPr>
              <a:t> </a:t>
            </a:r>
            <a:r>
              <a:rPr lang="en-US" sz="2800" dirty="0" err="1" smtClean="0">
                <a:sym typeface="Chalkboard" charset="0"/>
              </a:rPr>
              <a:t>bezieht</a:t>
            </a:r>
            <a:r>
              <a:rPr lang="en-US" sz="2800" dirty="0" smtClean="0">
                <a:sym typeface="Chalkboard" charset="0"/>
              </a:rPr>
              <a:t> </a:t>
            </a:r>
            <a:r>
              <a:rPr lang="en-US" sz="2800" dirty="0" err="1" smtClean="0">
                <a:sym typeface="Chalkboard" charset="0"/>
              </a:rPr>
              <a:t>sich</a:t>
            </a:r>
            <a:r>
              <a:rPr lang="en-US" sz="2800" dirty="0" smtClean="0">
                <a:sym typeface="Chalkboard" charset="0"/>
              </a:rPr>
              <a:t> auf </a:t>
            </a:r>
            <a:r>
              <a:rPr lang="en-US" sz="2800" dirty="0" err="1" smtClean="0">
                <a:sym typeface="Chalkboard" charset="0"/>
              </a:rPr>
              <a:t>kognitiven</a:t>
            </a:r>
            <a:r>
              <a:rPr lang="en-US" sz="2800" dirty="0" smtClean="0">
                <a:sym typeface="Chalkboard" charset="0"/>
              </a:rPr>
              <a:t> </a:t>
            </a:r>
            <a:r>
              <a:rPr lang="en-US" sz="2800" dirty="0" err="1" smtClean="0">
                <a:sym typeface="Chalkboard" charset="0"/>
              </a:rPr>
              <a:t>Anspruch</a:t>
            </a:r>
            <a:r>
              <a:rPr lang="en-US" sz="2800" dirty="0" smtClean="0">
                <a:sym typeface="Chalkboard" charset="0"/>
              </a:rPr>
              <a:t>:</a:t>
            </a:r>
          </a:p>
          <a:p>
            <a:pPr>
              <a:buSzPct val="125000"/>
            </a:pPr>
            <a:r>
              <a:rPr lang="en-US" sz="2800" dirty="0" smtClean="0">
                <a:sym typeface="Chalkboard" charset="0"/>
              </a:rPr>
              <a:t>Die Art und </a:t>
            </a:r>
            <a:r>
              <a:rPr lang="en-US" sz="2800" dirty="0" err="1" smtClean="0">
                <a:sym typeface="Chalkboard" charset="0"/>
              </a:rPr>
              <a:t>Komplexität</a:t>
            </a:r>
            <a:r>
              <a:rPr lang="en-US" sz="2800" dirty="0" smtClean="0">
                <a:sym typeface="Chalkboard" charset="0"/>
              </a:rPr>
              <a:t> des </a:t>
            </a:r>
            <a:r>
              <a:rPr lang="en-US" sz="2800" dirty="0" err="1" smtClean="0">
                <a:sym typeface="Chalkboard" charset="0"/>
              </a:rPr>
              <a:t>Denkens</a:t>
            </a:r>
            <a:r>
              <a:rPr lang="en-US" sz="2800" dirty="0" smtClean="0">
                <a:sym typeface="Chalkboard" charset="0"/>
              </a:rPr>
              <a:t>, die von </a:t>
            </a:r>
            <a:r>
              <a:rPr lang="en-US" sz="2800" dirty="0" err="1" smtClean="0">
                <a:sym typeface="Chalkboard" charset="0"/>
              </a:rPr>
              <a:t>Schüler</a:t>
            </a:r>
            <a:r>
              <a:rPr lang="en-US" sz="2800" dirty="0" smtClean="0">
                <a:sym typeface="Chalkboard" charset="0"/>
              </a:rPr>
              <a:t>/</a:t>
            </a:r>
            <a:r>
              <a:rPr lang="en-US" sz="2800" dirty="0" err="1" smtClean="0">
                <a:sym typeface="Chalkboard" charset="0"/>
              </a:rPr>
              <a:t>innen</a:t>
            </a:r>
            <a:r>
              <a:rPr lang="en-US" sz="2800" dirty="0" smtClean="0">
                <a:sym typeface="Chalkboard" charset="0"/>
              </a:rPr>
              <a:t> </a:t>
            </a:r>
            <a:r>
              <a:rPr lang="en-US" sz="2800" dirty="0" err="1" smtClean="0">
                <a:sym typeface="Chalkboard" charset="0"/>
              </a:rPr>
              <a:t>verlangt</a:t>
            </a:r>
            <a:r>
              <a:rPr lang="en-US" sz="2800" dirty="0" smtClean="0">
                <a:sym typeface="Chalkboard" charset="0"/>
              </a:rPr>
              <a:t> </a:t>
            </a:r>
            <a:r>
              <a:rPr lang="en-US" sz="2800" dirty="0" err="1" smtClean="0">
                <a:sym typeface="Chalkboard" charset="0"/>
              </a:rPr>
              <a:t>wird</a:t>
            </a:r>
            <a:r>
              <a:rPr lang="en-US" sz="2800" dirty="0" smtClean="0">
                <a:sym typeface="Chalkboard" charset="0"/>
              </a:rPr>
              <a:t>, um </a:t>
            </a:r>
            <a:r>
              <a:rPr lang="en-US" sz="2800" dirty="0" err="1" smtClean="0">
                <a:sym typeface="Chalkboard" charset="0"/>
              </a:rPr>
              <a:t>eine</a:t>
            </a:r>
            <a:r>
              <a:rPr lang="en-US" sz="2800" dirty="0" smtClean="0">
                <a:sym typeface="Chalkboard" charset="0"/>
              </a:rPr>
              <a:t> </a:t>
            </a:r>
            <a:r>
              <a:rPr lang="en-US" sz="2800" dirty="0" err="1" smtClean="0">
                <a:sym typeface="Chalkboard" charset="0"/>
              </a:rPr>
              <a:t>Aufgabe</a:t>
            </a:r>
            <a:r>
              <a:rPr lang="en-US" sz="2800" dirty="0" smtClean="0">
                <a:sym typeface="Chalkboard" charset="0"/>
              </a:rPr>
              <a:t> </a:t>
            </a:r>
            <a:r>
              <a:rPr lang="en-US" sz="2800" dirty="0" err="1" smtClean="0">
                <a:sym typeface="Chalkboard" charset="0"/>
              </a:rPr>
              <a:t>erfolgreich</a:t>
            </a:r>
            <a:r>
              <a:rPr lang="en-US" sz="2800" dirty="0" smtClean="0">
                <a:sym typeface="Chalkboard" charset="0"/>
              </a:rPr>
              <a:t> </a:t>
            </a:r>
            <a:r>
              <a:rPr lang="en-US" sz="2800" dirty="0" err="1" smtClean="0">
                <a:sym typeface="Chalkboard" charset="0"/>
              </a:rPr>
              <a:t>zu</a:t>
            </a:r>
            <a:r>
              <a:rPr lang="en-US" sz="2800" dirty="0" smtClean="0">
                <a:sym typeface="Chalkboard" charset="0"/>
              </a:rPr>
              <a:t> </a:t>
            </a:r>
            <a:r>
              <a:rPr lang="en-US" sz="2800" dirty="0" err="1" smtClean="0">
                <a:sym typeface="Chalkboard" charset="0"/>
              </a:rPr>
              <a:t>lösen</a:t>
            </a:r>
            <a:r>
              <a:rPr lang="en-US" sz="2800" dirty="0" smtClean="0">
                <a:sym typeface="Chalkboard" charset="0"/>
              </a:rPr>
              <a:t>.</a:t>
            </a:r>
          </a:p>
          <a:p>
            <a:pPr>
              <a:buSzPct val="125000"/>
            </a:pPr>
            <a:r>
              <a:rPr lang="en-US" sz="2800" dirty="0" smtClean="0">
                <a:sym typeface="Chalkboard" charset="0"/>
              </a:rPr>
              <a:t>Die Art und Weise </a:t>
            </a:r>
            <a:r>
              <a:rPr lang="en-US" sz="2800" dirty="0" err="1" smtClean="0">
                <a:sym typeface="Chalkboard" charset="0"/>
              </a:rPr>
              <a:t>wie</a:t>
            </a:r>
            <a:r>
              <a:rPr lang="en-US" sz="2800" dirty="0" smtClean="0">
                <a:sym typeface="Chalkboard" charset="0"/>
              </a:rPr>
              <a:t> </a:t>
            </a:r>
            <a:r>
              <a:rPr lang="en-US" sz="2800" dirty="0" err="1" smtClean="0">
                <a:sym typeface="Chalkboard Bold" charset="0"/>
              </a:rPr>
              <a:t>Schüler</a:t>
            </a:r>
            <a:r>
              <a:rPr lang="en-US" sz="2800" dirty="0" smtClean="0">
                <a:sym typeface="Chalkboard Bold" charset="0"/>
              </a:rPr>
              <a:t>/</a:t>
            </a:r>
            <a:r>
              <a:rPr lang="en-US" sz="2800" dirty="0" err="1" smtClean="0">
                <a:sym typeface="Chalkboard Bold" charset="0"/>
              </a:rPr>
              <a:t>innen</a:t>
            </a:r>
            <a:r>
              <a:rPr lang="en-US" sz="2800" dirty="0" smtClean="0">
                <a:sym typeface="Chalkboard Bold" charset="0"/>
              </a:rPr>
              <a:t> </a:t>
            </a:r>
            <a:r>
              <a:rPr lang="en-US" sz="2800" dirty="0" err="1" smtClean="0">
                <a:sym typeface="Chalkboard Bold" charset="0"/>
              </a:rPr>
              <a:t>sich</a:t>
            </a:r>
            <a:r>
              <a:rPr lang="en-US" sz="2800" dirty="0" smtClean="0">
                <a:sym typeface="Chalkboard Bold" charset="0"/>
              </a:rPr>
              <a:t> </a:t>
            </a:r>
            <a:r>
              <a:rPr lang="en-US" sz="2800" dirty="0" err="1" smtClean="0">
                <a:sym typeface="Chalkboard Bold" charset="0"/>
              </a:rPr>
              <a:t>mit</a:t>
            </a:r>
            <a:r>
              <a:rPr lang="en-US" sz="2800" dirty="0" smtClean="0">
                <a:sym typeface="Chalkboard Bold" charset="0"/>
              </a:rPr>
              <a:t> den </a:t>
            </a:r>
            <a:r>
              <a:rPr lang="en-US" sz="2800" dirty="0" err="1" smtClean="0">
                <a:sym typeface="Chalkboard Bold" charset="0"/>
              </a:rPr>
              <a:t>Inhalten</a:t>
            </a:r>
            <a:r>
              <a:rPr lang="en-US" sz="2800" dirty="0" smtClean="0">
                <a:sym typeface="Chalkboard Bold" charset="0"/>
              </a:rPr>
              <a:t> </a:t>
            </a:r>
            <a:r>
              <a:rPr lang="en-US" sz="2800" dirty="0" err="1" smtClean="0">
                <a:sym typeface="Chalkboard Bold" charset="0"/>
              </a:rPr>
              <a:t>auseinander</a:t>
            </a:r>
            <a:r>
              <a:rPr lang="en-US" sz="2800" dirty="0" smtClean="0">
                <a:sym typeface="Chalkboard Bold" charset="0"/>
              </a:rPr>
              <a:t> </a:t>
            </a:r>
            <a:r>
              <a:rPr lang="en-US" sz="2800" dirty="0" err="1" smtClean="0">
                <a:sym typeface="Chalkboard Bold" charset="0"/>
              </a:rPr>
              <a:t>setzen</a:t>
            </a:r>
            <a:endParaRPr lang="en-US" sz="2800" dirty="0">
              <a:sym typeface="Chalkboard" charset="0"/>
            </a:endParaRPr>
          </a:p>
        </p:txBody>
      </p:sp>
    </p:spTree>
    <p:extLst>
      <p:ext uri="{BB962C8B-B14F-4D97-AF65-F5344CB8AC3E}">
        <p14:creationId xmlns:p14="http://schemas.microsoft.com/office/powerpoint/2010/main" val="2251136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Das Haus der NMS:</a:t>
            </a:r>
            <a:br>
              <a:rPr lang="de-AT" dirty="0" smtClean="0"/>
            </a:br>
            <a:r>
              <a:rPr lang="de-AT" sz="2800" dirty="0" smtClean="0"/>
              <a:t>6 Entwicklungsbereiche</a:t>
            </a:r>
            <a:endParaRPr lang="de-AT" sz="2800" dirty="0"/>
          </a:p>
        </p:txBody>
      </p:sp>
      <p:sp>
        <p:nvSpPr>
          <p:cNvPr id="9" name="Rechteck 8"/>
          <p:cNvSpPr/>
          <p:nvPr/>
        </p:nvSpPr>
        <p:spPr>
          <a:xfrm>
            <a:off x="3106628" y="3127324"/>
            <a:ext cx="571504" cy="1928826"/>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vert="vert270" anchor="ctr"/>
          <a:lstStyle/>
          <a:p>
            <a:pPr algn="ctr">
              <a:defRPr/>
            </a:pPr>
            <a:r>
              <a:rPr lang="de-AT" dirty="0">
                <a:latin typeface="Trebuchet MS" pitchFamily="34" charset="0"/>
              </a:rPr>
              <a:t>Rückwärtiges Lerndesign</a:t>
            </a:r>
          </a:p>
        </p:txBody>
      </p:sp>
      <p:sp>
        <p:nvSpPr>
          <p:cNvPr id="10" name="Rechteck 9"/>
          <p:cNvSpPr/>
          <p:nvPr/>
        </p:nvSpPr>
        <p:spPr>
          <a:xfrm>
            <a:off x="4106760" y="3127324"/>
            <a:ext cx="571504" cy="1928826"/>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vert="vert270" anchor="ctr"/>
          <a:lstStyle/>
          <a:p>
            <a:pPr algn="ctr">
              <a:defRPr/>
            </a:pPr>
            <a:r>
              <a:rPr lang="de-AT" dirty="0">
                <a:latin typeface="Trebuchet MS" pitchFamily="34" charset="0"/>
              </a:rPr>
              <a:t>Flexible Differenzierung</a:t>
            </a:r>
          </a:p>
        </p:txBody>
      </p:sp>
      <p:sp>
        <p:nvSpPr>
          <p:cNvPr id="16" name="Rechteck 15"/>
          <p:cNvSpPr/>
          <p:nvPr/>
        </p:nvSpPr>
        <p:spPr>
          <a:xfrm>
            <a:off x="5106892" y="3127324"/>
            <a:ext cx="571504" cy="1928826"/>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vert="vert270" anchor="ctr"/>
          <a:lstStyle/>
          <a:p>
            <a:pPr algn="ctr">
              <a:defRPr/>
            </a:pPr>
            <a:r>
              <a:rPr lang="de-AT" dirty="0">
                <a:latin typeface="Trebuchet MS" pitchFamily="34" charset="0"/>
              </a:rPr>
              <a:t>Leistungs-</a:t>
            </a:r>
            <a:r>
              <a:rPr lang="de-AT" dirty="0" err="1">
                <a:latin typeface="Trebuchet MS" pitchFamily="34" charset="0"/>
              </a:rPr>
              <a:t>beurteilung</a:t>
            </a:r>
            <a:endParaRPr lang="de-AT" dirty="0">
              <a:latin typeface="Trebuchet MS" pitchFamily="34" charset="0"/>
            </a:endParaRPr>
          </a:p>
        </p:txBody>
      </p:sp>
      <p:sp>
        <p:nvSpPr>
          <p:cNvPr id="17" name="Rechteck 16"/>
          <p:cNvSpPr/>
          <p:nvPr/>
        </p:nvSpPr>
        <p:spPr>
          <a:xfrm>
            <a:off x="2606560" y="5056659"/>
            <a:ext cx="3533775" cy="500062"/>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Kompetenz</a:t>
            </a:r>
          </a:p>
        </p:txBody>
      </p:sp>
      <p:sp>
        <p:nvSpPr>
          <p:cNvPr id="18" name="Gleichschenkliges Dreieck 17"/>
          <p:cNvSpPr/>
          <p:nvPr/>
        </p:nvSpPr>
        <p:spPr>
          <a:xfrm>
            <a:off x="2463685" y="1484784"/>
            <a:ext cx="3857625" cy="1643062"/>
          </a:xfrm>
          <a:prstGeom prst="triangle">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lIns="36000" tIns="36000" rIns="36000" bIns="36000" anchorCtr="1"/>
          <a:lstStyle/>
          <a:p>
            <a:pPr algn="ctr">
              <a:defRPr/>
            </a:pPr>
            <a:r>
              <a:rPr lang="de-AT" dirty="0" err="1">
                <a:latin typeface="Trebuchet MS" pitchFamily="34" charset="0"/>
              </a:rPr>
              <a:t>Lernseitige</a:t>
            </a:r>
            <a:r>
              <a:rPr lang="de-AT" dirty="0">
                <a:latin typeface="Trebuchet MS" pitchFamily="34" charset="0"/>
              </a:rPr>
              <a:t> Orientierung</a:t>
            </a:r>
          </a:p>
        </p:txBody>
      </p:sp>
      <p:sp>
        <p:nvSpPr>
          <p:cNvPr id="19" name="Rechteck 18"/>
          <p:cNvSpPr/>
          <p:nvPr/>
        </p:nvSpPr>
        <p:spPr>
          <a:xfrm>
            <a:off x="2463685" y="5556721"/>
            <a:ext cx="3841750" cy="500063"/>
          </a:xfrm>
          <a:prstGeom prst="rect">
            <a:avLst/>
          </a:prstGeom>
          <a:solidFill>
            <a:srgbClr val="E1B1D1"/>
          </a:solidFill>
          <a:ln w="28575">
            <a:solidFill>
              <a:srgbClr val="B4669A"/>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de-AT" dirty="0">
                <a:latin typeface="Trebuchet MS" pitchFamily="34" charset="0"/>
              </a:rPr>
              <a:t>Differenz &amp; </a:t>
            </a:r>
            <a:r>
              <a:rPr lang="de-AT" dirty="0" err="1">
                <a:latin typeface="Trebuchet MS" pitchFamily="34" charset="0"/>
              </a:rPr>
              <a:t>Diversität</a:t>
            </a:r>
            <a:endParaRPr lang="de-AT" dirty="0">
              <a:latin typeface="Trebuchet MS" pitchFamily="34" charset="0"/>
            </a:endParaRPr>
          </a:p>
        </p:txBody>
      </p:sp>
    </p:spTree>
    <p:extLst>
      <p:ext uri="{BB962C8B-B14F-4D97-AF65-F5344CB8AC3E}">
        <p14:creationId xmlns:p14="http://schemas.microsoft.com/office/powerpoint/2010/main" val="338960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3"/>
          <p:cNvSpPr>
            <a:spLocks noChangeAspect="1" noChangeArrowheads="1" noTextEdit="1"/>
          </p:cNvSpPr>
          <p:nvPr/>
        </p:nvSpPr>
        <p:spPr bwMode="auto">
          <a:xfrm>
            <a:off x="2763044" y="1403941"/>
            <a:ext cx="6629400" cy="540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p>
        </p:txBody>
      </p:sp>
      <p:sp>
        <p:nvSpPr>
          <p:cNvPr id="5125" name="Rectangle 6"/>
          <p:cNvSpPr>
            <a:spLocks noChangeArrowheads="1"/>
          </p:cNvSpPr>
          <p:nvPr/>
        </p:nvSpPr>
        <p:spPr bwMode="auto">
          <a:xfrm>
            <a:off x="6742907" y="1417866"/>
            <a:ext cx="128588" cy="44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b="1">
                <a:solidFill>
                  <a:srgbClr val="000000"/>
                </a:solidFill>
              </a:rPr>
              <a:t> </a:t>
            </a:r>
            <a:endParaRPr lang="en-US"/>
          </a:p>
        </p:txBody>
      </p:sp>
      <p:sp>
        <p:nvSpPr>
          <p:cNvPr id="5126" name="Rectangle 7"/>
          <p:cNvSpPr>
            <a:spLocks noChangeArrowheads="1"/>
          </p:cNvSpPr>
          <p:nvPr/>
        </p:nvSpPr>
        <p:spPr bwMode="auto">
          <a:xfrm>
            <a:off x="2763044" y="1822946"/>
            <a:ext cx="42863" cy="1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 </a:t>
            </a:r>
            <a:endParaRPr lang="en-US"/>
          </a:p>
        </p:txBody>
      </p:sp>
      <p:sp>
        <p:nvSpPr>
          <p:cNvPr id="5127" name="Rectangle 8"/>
          <p:cNvSpPr>
            <a:spLocks noChangeArrowheads="1"/>
          </p:cNvSpPr>
          <p:nvPr/>
        </p:nvSpPr>
        <p:spPr bwMode="auto">
          <a:xfrm>
            <a:off x="2763044" y="1963458"/>
            <a:ext cx="42863" cy="1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 </a:t>
            </a:r>
            <a:endParaRPr lang="en-US"/>
          </a:p>
        </p:txBody>
      </p:sp>
      <p:sp>
        <p:nvSpPr>
          <p:cNvPr id="5129" name="Rectangle 10"/>
          <p:cNvSpPr>
            <a:spLocks noChangeArrowheads="1"/>
          </p:cNvSpPr>
          <p:nvPr/>
        </p:nvSpPr>
        <p:spPr bwMode="auto">
          <a:xfrm>
            <a:off x="4528344" y="2109033"/>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FF"/>
                </a:solidFill>
              </a:rPr>
              <a:t> </a:t>
            </a:r>
            <a:endParaRPr lang="en-US"/>
          </a:p>
        </p:txBody>
      </p:sp>
      <p:sp>
        <p:nvSpPr>
          <p:cNvPr id="5131" name="Rectangle 12"/>
          <p:cNvSpPr>
            <a:spLocks noChangeArrowheads="1"/>
          </p:cNvSpPr>
          <p:nvPr/>
        </p:nvSpPr>
        <p:spPr bwMode="auto">
          <a:xfrm>
            <a:off x="8908257" y="2364740"/>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 </a:t>
            </a:r>
            <a:endParaRPr lang="en-US"/>
          </a:p>
        </p:txBody>
      </p:sp>
      <p:sp>
        <p:nvSpPr>
          <p:cNvPr id="5132" name="Rectangle 13"/>
          <p:cNvSpPr>
            <a:spLocks noChangeArrowheads="1"/>
          </p:cNvSpPr>
          <p:nvPr/>
        </p:nvSpPr>
        <p:spPr bwMode="auto">
          <a:xfrm>
            <a:off x="2763044" y="2621713"/>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 </a:t>
            </a:r>
            <a:endParaRPr lang="en-US"/>
          </a:p>
        </p:txBody>
      </p:sp>
      <p:sp>
        <p:nvSpPr>
          <p:cNvPr id="5134" name="Rectangle 15"/>
          <p:cNvSpPr>
            <a:spLocks noChangeArrowheads="1"/>
          </p:cNvSpPr>
          <p:nvPr/>
        </p:nvSpPr>
        <p:spPr bwMode="auto">
          <a:xfrm>
            <a:off x="5350669" y="2876154"/>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FF"/>
                </a:solidFill>
              </a:rPr>
              <a:t> </a:t>
            </a:r>
            <a:endParaRPr lang="en-US"/>
          </a:p>
        </p:txBody>
      </p:sp>
      <p:sp>
        <p:nvSpPr>
          <p:cNvPr id="5136" name="Rectangle 18"/>
          <p:cNvSpPr>
            <a:spLocks noChangeArrowheads="1"/>
          </p:cNvSpPr>
          <p:nvPr/>
        </p:nvSpPr>
        <p:spPr bwMode="auto">
          <a:xfrm>
            <a:off x="6130132" y="3388833"/>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 </a:t>
            </a:r>
            <a:endParaRPr lang="en-US"/>
          </a:p>
        </p:txBody>
      </p:sp>
      <p:sp>
        <p:nvSpPr>
          <p:cNvPr id="5137" name="Rectangle 19"/>
          <p:cNvSpPr>
            <a:spLocks noChangeArrowheads="1"/>
          </p:cNvSpPr>
          <p:nvPr/>
        </p:nvSpPr>
        <p:spPr bwMode="auto">
          <a:xfrm>
            <a:off x="2763044" y="3645806"/>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 </a:t>
            </a:r>
            <a:endParaRPr lang="en-US"/>
          </a:p>
        </p:txBody>
      </p:sp>
      <p:sp>
        <p:nvSpPr>
          <p:cNvPr id="5139" name="Rectangle 21"/>
          <p:cNvSpPr>
            <a:spLocks noChangeArrowheads="1"/>
          </p:cNvSpPr>
          <p:nvPr/>
        </p:nvSpPr>
        <p:spPr bwMode="auto">
          <a:xfrm>
            <a:off x="5901532" y="3901512"/>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FF"/>
                </a:solidFill>
              </a:rPr>
              <a:t> </a:t>
            </a:r>
            <a:endParaRPr lang="en-US"/>
          </a:p>
        </p:txBody>
      </p:sp>
      <p:sp>
        <p:nvSpPr>
          <p:cNvPr id="5141" name="Rectangle 26"/>
          <p:cNvSpPr>
            <a:spLocks noChangeArrowheads="1"/>
          </p:cNvSpPr>
          <p:nvPr/>
        </p:nvSpPr>
        <p:spPr bwMode="auto">
          <a:xfrm>
            <a:off x="6996907" y="4669899"/>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 </a:t>
            </a:r>
            <a:endParaRPr lang="en-US"/>
          </a:p>
        </p:txBody>
      </p:sp>
      <p:sp>
        <p:nvSpPr>
          <p:cNvPr id="5142" name="Rectangle 27"/>
          <p:cNvSpPr>
            <a:spLocks noChangeArrowheads="1"/>
          </p:cNvSpPr>
          <p:nvPr/>
        </p:nvSpPr>
        <p:spPr bwMode="auto">
          <a:xfrm>
            <a:off x="2763044" y="4925605"/>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 </a:t>
            </a:r>
            <a:endParaRPr lang="en-US"/>
          </a:p>
        </p:txBody>
      </p:sp>
      <p:sp>
        <p:nvSpPr>
          <p:cNvPr id="5144" name="Rectangle 29"/>
          <p:cNvSpPr>
            <a:spLocks noChangeArrowheads="1"/>
          </p:cNvSpPr>
          <p:nvPr/>
        </p:nvSpPr>
        <p:spPr bwMode="auto">
          <a:xfrm>
            <a:off x="5963444" y="5182578"/>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FF"/>
                </a:solidFill>
              </a:rPr>
              <a:t> </a:t>
            </a:r>
            <a:endParaRPr lang="en-US"/>
          </a:p>
        </p:txBody>
      </p:sp>
      <p:sp>
        <p:nvSpPr>
          <p:cNvPr id="5146" name="Rectangle 32"/>
          <p:cNvSpPr>
            <a:spLocks noChangeArrowheads="1"/>
          </p:cNvSpPr>
          <p:nvPr/>
        </p:nvSpPr>
        <p:spPr bwMode="auto">
          <a:xfrm>
            <a:off x="8979694" y="5693991"/>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dirty="0">
                <a:solidFill>
                  <a:srgbClr val="000000"/>
                </a:solidFill>
              </a:rPr>
              <a:t> </a:t>
            </a:r>
            <a:endParaRPr lang="en-US" dirty="0"/>
          </a:p>
        </p:txBody>
      </p:sp>
      <p:sp>
        <p:nvSpPr>
          <p:cNvPr id="5123" name="Titel 32"/>
          <p:cNvSpPr>
            <a:spLocks noGrp="1"/>
          </p:cNvSpPr>
          <p:nvPr>
            <p:ph type="title"/>
          </p:nvPr>
        </p:nvSpPr>
        <p:spPr>
          <a:xfrm>
            <a:off x="251520" y="-315416"/>
            <a:ext cx="7958658" cy="1511300"/>
          </a:xfrm>
        </p:spPr>
        <p:txBody>
          <a:bodyPr/>
          <a:lstStyle/>
          <a:p>
            <a:r>
              <a:rPr lang="de-AT" dirty="0" smtClean="0"/>
              <a:t>Webbs Modell „</a:t>
            </a:r>
            <a:r>
              <a:rPr lang="de-AT" dirty="0" err="1" smtClean="0"/>
              <a:t>Depths</a:t>
            </a:r>
            <a:r>
              <a:rPr lang="de-AT" dirty="0" smtClean="0"/>
              <a:t> </a:t>
            </a:r>
            <a:r>
              <a:rPr lang="de-AT" dirty="0" err="1" smtClean="0"/>
              <a:t>of</a:t>
            </a:r>
            <a:r>
              <a:rPr lang="de-AT" dirty="0" smtClean="0"/>
              <a:t> </a:t>
            </a:r>
            <a:r>
              <a:rPr lang="de-AT" dirty="0" err="1" smtClean="0"/>
              <a:t>Knowledge</a:t>
            </a:r>
            <a:r>
              <a:rPr lang="de-AT" dirty="0" smtClean="0"/>
              <a:t>“</a:t>
            </a:r>
          </a:p>
        </p:txBody>
      </p:sp>
      <p:graphicFrame>
        <p:nvGraphicFramePr>
          <p:cNvPr id="2" name="Diagramm 1"/>
          <p:cNvGraphicFramePr/>
          <p:nvPr>
            <p:extLst>
              <p:ext uri="{D42A27DB-BD31-4B8C-83A1-F6EECF244321}">
                <p14:modId xmlns:p14="http://schemas.microsoft.com/office/powerpoint/2010/main" val="2483298689"/>
              </p:ext>
            </p:extLst>
          </p:nvPr>
        </p:nvGraphicFramePr>
        <p:xfrm>
          <a:off x="251521" y="1124744"/>
          <a:ext cx="8695630" cy="5687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050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685D9D09-CAA9-4AA8-8E75-3F5BB817AC3F}"/>
                                            </p:graphicEl>
                                          </p:spTgt>
                                        </p:tgtEl>
                                        <p:attrNameLst>
                                          <p:attrName>style.visibility</p:attrName>
                                        </p:attrNameLst>
                                      </p:cBhvr>
                                      <p:to>
                                        <p:strVal val="visible"/>
                                      </p:to>
                                    </p:set>
                                    <p:animEffect transition="in" filter="fade">
                                      <p:cBhvr>
                                        <p:cTn id="7" dur="500"/>
                                        <p:tgtEl>
                                          <p:spTgt spid="2">
                                            <p:graphicEl>
                                              <a:dgm id="{685D9D09-CAA9-4AA8-8E75-3F5BB817AC3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D2891B3E-E651-4339-ADA5-47692CA2966B}"/>
                                            </p:graphicEl>
                                          </p:spTgt>
                                        </p:tgtEl>
                                        <p:attrNameLst>
                                          <p:attrName>style.visibility</p:attrName>
                                        </p:attrNameLst>
                                      </p:cBhvr>
                                      <p:to>
                                        <p:strVal val="visible"/>
                                      </p:to>
                                    </p:set>
                                    <p:animEffect transition="in" filter="fade">
                                      <p:cBhvr>
                                        <p:cTn id="10" dur="500"/>
                                        <p:tgtEl>
                                          <p:spTgt spid="2">
                                            <p:graphicEl>
                                              <a:dgm id="{D2891B3E-E651-4339-ADA5-47692CA2966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4F8C3297-3299-4024-B184-B2F2DBFDEECE}"/>
                                            </p:graphicEl>
                                          </p:spTgt>
                                        </p:tgtEl>
                                        <p:attrNameLst>
                                          <p:attrName>style.visibility</p:attrName>
                                        </p:attrNameLst>
                                      </p:cBhvr>
                                      <p:to>
                                        <p:strVal val="visible"/>
                                      </p:to>
                                    </p:set>
                                    <p:animEffect transition="in" filter="fade">
                                      <p:cBhvr>
                                        <p:cTn id="15" dur="500"/>
                                        <p:tgtEl>
                                          <p:spTgt spid="2">
                                            <p:graphicEl>
                                              <a:dgm id="{4F8C3297-3299-4024-B184-B2F2DBFDEEC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88B5FA89-57BF-46E7-96DC-CC0C665F5657}"/>
                                            </p:graphicEl>
                                          </p:spTgt>
                                        </p:tgtEl>
                                        <p:attrNameLst>
                                          <p:attrName>style.visibility</p:attrName>
                                        </p:attrNameLst>
                                      </p:cBhvr>
                                      <p:to>
                                        <p:strVal val="visible"/>
                                      </p:to>
                                    </p:set>
                                    <p:animEffect transition="in" filter="fade">
                                      <p:cBhvr>
                                        <p:cTn id="20" dur="500"/>
                                        <p:tgtEl>
                                          <p:spTgt spid="2">
                                            <p:graphicEl>
                                              <a:dgm id="{88B5FA89-57BF-46E7-96DC-CC0C665F565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graphicEl>
                                              <a:dgm id="{3247CC7B-AF64-47F8-9694-8B8AF95AC710}"/>
                                            </p:graphicEl>
                                          </p:spTgt>
                                        </p:tgtEl>
                                        <p:attrNameLst>
                                          <p:attrName>style.visibility</p:attrName>
                                        </p:attrNameLst>
                                      </p:cBhvr>
                                      <p:to>
                                        <p:strVal val="visible"/>
                                      </p:to>
                                    </p:set>
                                    <p:animEffect transition="in" filter="fade">
                                      <p:cBhvr>
                                        <p:cTn id="25" dur="500"/>
                                        <p:tgtEl>
                                          <p:spTgt spid="2">
                                            <p:graphicEl>
                                              <a:dgm id="{3247CC7B-AF64-47F8-9694-8B8AF95AC710}"/>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graphicEl>
                                              <a:dgm id="{A546AF53-6E98-4866-BD82-E5930CCBADCF}"/>
                                            </p:graphicEl>
                                          </p:spTgt>
                                        </p:tgtEl>
                                        <p:attrNameLst>
                                          <p:attrName>style.visibility</p:attrName>
                                        </p:attrNameLst>
                                      </p:cBhvr>
                                      <p:to>
                                        <p:strVal val="visible"/>
                                      </p:to>
                                    </p:set>
                                    <p:animEffect transition="in" filter="fade">
                                      <p:cBhvr>
                                        <p:cTn id="30" dur="500"/>
                                        <p:tgtEl>
                                          <p:spTgt spid="2">
                                            <p:graphicEl>
                                              <a:dgm id="{A546AF53-6E98-4866-BD82-E5930CCBADCF}"/>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graphicEl>
                                              <a:dgm id="{8267B62A-7E9F-4845-A214-9D4C9DC758CD}"/>
                                            </p:graphicEl>
                                          </p:spTgt>
                                        </p:tgtEl>
                                        <p:attrNameLst>
                                          <p:attrName>style.visibility</p:attrName>
                                        </p:attrNameLst>
                                      </p:cBhvr>
                                      <p:to>
                                        <p:strVal val="visible"/>
                                      </p:to>
                                    </p:set>
                                    <p:animEffect transition="in" filter="fade">
                                      <p:cBhvr>
                                        <p:cTn id="35" dur="500"/>
                                        <p:tgtEl>
                                          <p:spTgt spid="2">
                                            <p:graphicEl>
                                              <a:dgm id="{8267B62A-7E9F-4845-A214-9D4C9DC758CD}"/>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graphicEl>
                                              <a:dgm id="{AC32FDA7-405D-43DA-A304-399BA08B1DAD}"/>
                                            </p:graphicEl>
                                          </p:spTgt>
                                        </p:tgtEl>
                                        <p:attrNameLst>
                                          <p:attrName>style.visibility</p:attrName>
                                        </p:attrNameLst>
                                      </p:cBhvr>
                                      <p:to>
                                        <p:strVal val="visible"/>
                                      </p:to>
                                    </p:set>
                                    <p:animEffect transition="in" filter="fade">
                                      <p:cBhvr>
                                        <p:cTn id="40" dur="500"/>
                                        <p:tgtEl>
                                          <p:spTgt spid="2">
                                            <p:graphicEl>
                                              <a:dgm id="{AC32FDA7-405D-43DA-A304-399BA08B1DA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graphicEl>
                                              <a:dgm id="{E5E58322-64B9-423F-B4C6-1FEC5C91FF68}"/>
                                            </p:graphicEl>
                                          </p:spTgt>
                                        </p:tgtEl>
                                        <p:attrNameLst>
                                          <p:attrName>style.visibility</p:attrName>
                                        </p:attrNameLst>
                                      </p:cBhvr>
                                      <p:to>
                                        <p:strVal val="visible"/>
                                      </p:to>
                                    </p:set>
                                    <p:animEffect transition="in" filter="fade">
                                      <p:cBhvr>
                                        <p:cTn id="45" dur="500"/>
                                        <p:tgtEl>
                                          <p:spTgt spid="2">
                                            <p:graphicEl>
                                              <a:dgm id="{E5E58322-64B9-423F-B4C6-1FEC5C91FF68}"/>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graphicEl>
                                              <a:dgm id="{8550AF2B-FEF1-43C7-9E54-D0938A999388}"/>
                                            </p:graphicEl>
                                          </p:spTgt>
                                        </p:tgtEl>
                                        <p:attrNameLst>
                                          <p:attrName>style.visibility</p:attrName>
                                        </p:attrNameLst>
                                      </p:cBhvr>
                                      <p:to>
                                        <p:strVal val="visible"/>
                                      </p:to>
                                    </p:set>
                                    <p:animEffect transition="in" filter="fade">
                                      <p:cBhvr>
                                        <p:cTn id="50" dur="500"/>
                                        <p:tgtEl>
                                          <p:spTgt spid="2">
                                            <p:graphicEl>
                                              <a:dgm id="{8550AF2B-FEF1-43C7-9E54-D0938A99938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Komplexität ≠ Schwierigkeit!</a:t>
            </a:r>
            <a:endParaRPr lang="de-AT" dirty="0"/>
          </a:p>
        </p:txBody>
      </p:sp>
      <p:sp>
        <p:nvSpPr>
          <p:cNvPr id="3" name="Inhaltsplatzhalter 2"/>
          <p:cNvSpPr>
            <a:spLocks noGrp="1"/>
          </p:cNvSpPr>
          <p:nvPr>
            <p:ph idx="1"/>
          </p:nvPr>
        </p:nvSpPr>
        <p:spPr>
          <a:xfrm>
            <a:off x="323528" y="1423317"/>
            <a:ext cx="8568952" cy="4525963"/>
          </a:xfrm>
        </p:spPr>
        <p:txBody>
          <a:bodyPr/>
          <a:lstStyle/>
          <a:p>
            <a:pPr marL="0" indent="0" algn="ctr">
              <a:buSzPct val="125000"/>
              <a:buNone/>
            </a:pPr>
            <a:r>
              <a:rPr lang="de-AT" sz="2800" b="1" dirty="0"/>
              <a:t>Schwierigkeit bezieht sich auf die Häufigkeit von korrekten Antworten zu einer Frage. </a:t>
            </a:r>
            <a:endParaRPr lang="de-AT" sz="2800" b="1" dirty="0" smtClean="0"/>
          </a:p>
          <a:p>
            <a:pPr marL="0" indent="0">
              <a:buSzPct val="125000"/>
              <a:buNone/>
            </a:pPr>
            <a:r>
              <a:rPr lang="de-AT" sz="2800" dirty="0" smtClean="0"/>
              <a:t>Beispiel</a:t>
            </a:r>
            <a:r>
              <a:rPr lang="de-AT" sz="2800" dirty="0"/>
              <a:t>: </a:t>
            </a:r>
            <a:endParaRPr lang="de-AT" sz="2800" dirty="0" smtClean="0"/>
          </a:p>
          <a:p>
            <a:pPr>
              <a:buSzPct val="125000"/>
            </a:pPr>
            <a:r>
              <a:rPr lang="de-AT" sz="2800" dirty="0" smtClean="0"/>
              <a:t>„</a:t>
            </a:r>
            <a:r>
              <a:rPr lang="de-AT" dirty="0" smtClean="0"/>
              <a:t>In welchem Jahr begann der 1. Weltkrieg?</a:t>
            </a:r>
            <a:r>
              <a:rPr lang="de-AT" sz="2800" dirty="0" smtClean="0"/>
              <a:t>“ </a:t>
            </a:r>
            <a:br>
              <a:rPr lang="de-AT" sz="2800" dirty="0" smtClean="0"/>
            </a:br>
            <a:r>
              <a:rPr lang="de-AT" sz="2800" dirty="0" smtClean="0">
                <a:solidFill>
                  <a:srgbClr val="FF0000"/>
                </a:solidFill>
              </a:rPr>
              <a:t>Wenn </a:t>
            </a:r>
            <a:r>
              <a:rPr lang="de-AT" sz="2800" dirty="0">
                <a:solidFill>
                  <a:srgbClr val="FF0000"/>
                </a:solidFill>
              </a:rPr>
              <a:t>viele </a:t>
            </a:r>
            <a:r>
              <a:rPr lang="de-AT" sz="2800" dirty="0" smtClean="0">
                <a:solidFill>
                  <a:srgbClr val="FF0000"/>
                </a:solidFill>
              </a:rPr>
              <a:t>Prüflinge diese </a:t>
            </a:r>
            <a:r>
              <a:rPr lang="de-AT" sz="2800" dirty="0">
                <a:solidFill>
                  <a:srgbClr val="FF0000"/>
                </a:solidFill>
              </a:rPr>
              <a:t>Frage beantworten können, ist es leicht. </a:t>
            </a:r>
            <a:endParaRPr lang="de-AT" sz="2800" dirty="0" smtClean="0">
              <a:solidFill>
                <a:srgbClr val="FF0000"/>
              </a:solidFill>
            </a:endParaRPr>
          </a:p>
          <a:p>
            <a:pPr>
              <a:buSzPct val="125000"/>
            </a:pPr>
            <a:r>
              <a:rPr lang="de-AT" sz="2800" dirty="0" smtClean="0"/>
              <a:t>„</a:t>
            </a:r>
            <a:r>
              <a:rPr lang="de-AT" dirty="0" smtClean="0"/>
              <a:t>An welchem Tag?“</a:t>
            </a:r>
            <a:r>
              <a:rPr lang="de-AT" sz="2800" dirty="0" smtClean="0"/>
              <a:t> </a:t>
            </a:r>
            <a:br>
              <a:rPr lang="de-AT" sz="2800" dirty="0" smtClean="0"/>
            </a:br>
            <a:r>
              <a:rPr lang="de-AT" sz="2800" dirty="0" smtClean="0">
                <a:solidFill>
                  <a:srgbClr val="FF0000"/>
                </a:solidFill>
              </a:rPr>
              <a:t>Wenn </a:t>
            </a:r>
            <a:r>
              <a:rPr lang="de-AT" sz="2800" dirty="0">
                <a:solidFill>
                  <a:srgbClr val="FF0000"/>
                </a:solidFill>
              </a:rPr>
              <a:t>wenige </a:t>
            </a:r>
            <a:r>
              <a:rPr lang="de-AT" sz="2800" dirty="0" smtClean="0">
                <a:solidFill>
                  <a:srgbClr val="FF0000"/>
                </a:solidFill>
              </a:rPr>
              <a:t>Prüflinge diese </a:t>
            </a:r>
            <a:r>
              <a:rPr lang="de-AT" sz="2800" dirty="0">
                <a:solidFill>
                  <a:srgbClr val="FF0000"/>
                </a:solidFill>
              </a:rPr>
              <a:t>Frage beantworten können, ist es schwierig. </a:t>
            </a:r>
            <a:endParaRPr lang="de-AT" sz="2800" dirty="0" smtClean="0">
              <a:solidFill>
                <a:srgbClr val="FF0000"/>
              </a:solidFill>
            </a:endParaRPr>
          </a:p>
          <a:p>
            <a:pPr marL="0" indent="0">
              <a:buSzPct val="125000"/>
              <a:buNone/>
            </a:pPr>
            <a:r>
              <a:rPr lang="de-AT" sz="2800" b="1" dirty="0" smtClean="0">
                <a:sym typeface="Chalkboard" charset="0"/>
              </a:rPr>
              <a:t>BEIDE Fragen stellen den gleichen kognitiven Anspruch!</a:t>
            </a:r>
            <a:endParaRPr lang="en-US" sz="2800" b="1" dirty="0">
              <a:sym typeface="Chalkboard" charset="0"/>
            </a:endParaRPr>
          </a:p>
        </p:txBody>
      </p:sp>
    </p:spTree>
    <p:extLst>
      <p:ext uri="{BB962C8B-B14F-4D97-AF65-F5344CB8AC3E}">
        <p14:creationId xmlns:p14="http://schemas.microsoft.com/office/powerpoint/2010/main" val="13322749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Denkpause</a:t>
            </a:r>
            <a:endParaRPr lang="de-AT" dirty="0"/>
          </a:p>
        </p:txBody>
      </p:sp>
      <p:sp>
        <p:nvSpPr>
          <p:cNvPr id="3" name="Inhaltsplatzhalter 2"/>
          <p:cNvSpPr>
            <a:spLocks noGrp="1"/>
          </p:cNvSpPr>
          <p:nvPr>
            <p:ph idx="1"/>
          </p:nvPr>
        </p:nvSpPr>
        <p:spPr/>
        <p:txBody>
          <a:bodyPr/>
          <a:lstStyle/>
          <a:p>
            <a:pPr marL="0" indent="0">
              <a:buNone/>
            </a:pPr>
            <a:r>
              <a:rPr lang="de-AT" dirty="0" smtClean="0"/>
              <a:t>Was setzt folgende „</a:t>
            </a:r>
            <a:r>
              <a:rPr lang="de-AT" dirty="0"/>
              <a:t>einfache </a:t>
            </a:r>
            <a:r>
              <a:rPr lang="de-AT" dirty="0" smtClean="0"/>
              <a:t>Aufgabe“ voraus?</a:t>
            </a:r>
          </a:p>
          <a:p>
            <a:pPr marL="0" indent="0" algn="ctr">
              <a:buNone/>
            </a:pPr>
            <a:r>
              <a:rPr lang="de-AT" dirty="0" smtClean="0">
                <a:solidFill>
                  <a:srgbClr val="CC3399"/>
                </a:solidFill>
              </a:rPr>
              <a:t>1 </a:t>
            </a:r>
            <a:r>
              <a:rPr lang="de-AT" dirty="0">
                <a:solidFill>
                  <a:srgbClr val="CC3399"/>
                </a:solidFill>
              </a:rPr>
              <a:t>+ 1 = ? </a:t>
            </a:r>
            <a:endParaRPr lang="de-AT" dirty="0" smtClean="0">
              <a:solidFill>
                <a:srgbClr val="CC3399"/>
              </a:solidFill>
            </a:endParaRPr>
          </a:p>
          <a:p>
            <a:r>
              <a:rPr lang="de-AT" dirty="0" smtClean="0"/>
              <a:t>Welches Wissen?</a:t>
            </a:r>
          </a:p>
          <a:p>
            <a:r>
              <a:rPr lang="de-AT" dirty="0" smtClean="0"/>
              <a:t>Welches Können? </a:t>
            </a:r>
            <a:endParaRPr lang="de-AT" dirty="0"/>
          </a:p>
          <a:p>
            <a:r>
              <a:rPr lang="de-AT" dirty="0" smtClean="0"/>
              <a:t>Ab wann wird diese Aufgabe einfach für einen Schüler oder eine Schülerin?</a:t>
            </a:r>
          </a:p>
          <a:p>
            <a:r>
              <a:rPr lang="de-AT" dirty="0" smtClean="0"/>
              <a:t>Welcher Bereich nach Webb?</a:t>
            </a:r>
            <a:endParaRPr lang="de-AT" dirty="0"/>
          </a:p>
        </p:txBody>
      </p:sp>
      <p:sp>
        <p:nvSpPr>
          <p:cNvPr id="4" name="Textplatzhalter 3"/>
          <p:cNvSpPr>
            <a:spLocks noGrp="1"/>
          </p:cNvSpPr>
          <p:nvPr>
            <p:ph type="body" sz="half" idx="2"/>
          </p:nvPr>
        </p:nvSpPr>
        <p:spPr/>
        <p:txBody>
          <a:bodyPr/>
          <a:lstStyle/>
          <a:p>
            <a:endParaRPr lang="de-AT"/>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916832"/>
            <a:ext cx="2852160" cy="4030382"/>
          </a:xfrm>
          <a:prstGeom prst="rect">
            <a:avLst/>
          </a:prstGeom>
        </p:spPr>
      </p:pic>
    </p:spTree>
    <p:extLst>
      <p:ext uri="{BB962C8B-B14F-4D97-AF65-F5344CB8AC3E}">
        <p14:creationId xmlns:p14="http://schemas.microsoft.com/office/powerpoint/2010/main" val="11569386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6294" r="4335"/>
          <a:stretch>
            <a:fillRect/>
          </a:stretch>
        </p:blipFill>
        <p:spPr bwMode="auto">
          <a:xfrm>
            <a:off x="2473325" y="0"/>
            <a:ext cx="667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el 1"/>
          <p:cNvSpPr>
            <a:spLocks noGrp="1"/>
          </p:cNvSpPr>
          <p:nvPr>
            <p:ph type="title"/>
          </p:nvPr>
        </p:nvSpPr>
        <p:spPr>
          <a:xfrm>
            <a:off x="142875" y="428625"/>
            <a:ext cx="6572250" cy="1511300"/>
          </a:xfrm>
        </p:spPr>
        <p:txBody>
          <a:bodyPr/>
          <a:lstStyle/>
          <a:p>
            <a:pPr eaLnBrk="1" hangingPunct="1"/>
            <a:r>
              <a:rPr lang="de-AT" dirty="0" smtClean="0"/>
              <a:t>Webbs </a:t>
            </a:r>
            <a:br>
              <a:rPr lang="de-AT" dirty="0" smtClean="0"/>
            </a:br>
            <a:r>
              <a:rPr lang="de-AT" i="1" dirty="0" err="1" smtClean="0"/>
              <a:t>Depths</a:t>
            </a:r>
            <a:r>
              <a:rPr lang="de-AT" i="1" dirty="0" smtClean="0"/>
              <a:t> </a:t>
            </a:r>
            <a:br>
              <a:rPr lang="de-AT" i="1" dirty="0" smtClean="0"/>
            </a:br>
            <a:r>
              <a:rPr lang="de-AT" i="1" dirty="0" err="1" smtClean="0"/>
              <a:t>of</a:t>
            </a:r>
            <a:r>
              <a:rPr lang="de-AT" i="1" dirty="0" smtClean="0"/>
              <a:t> </a:t>
            </a:r>
            <a:br>
              <a:rPr lang="de-AT" i="1" dirty="0" smtClean="0"/>
            </a:br>
            <a:r>
              <a:rPr lang="de-AT" i="1" dirty="0" err="1" smtClean="0"/>
              <a:t>Knowledge</a:t>
            </a:r>
            <a:endParaRPr lang="de-AT" dirty="0" smtClean="0"/>
          </a:p>
        </p:txBody>
      </p:sp>
      <p:sp>
        <p:nvSpPr>
          <p:cNvPr id="2" name="Ellipse 1"/>
          <p:cNvSpPr/>
          <p:nvPr/>
        </p:nvSpPr>
        <p:spPr>
          <a:xfrm>
            <a:off x="3779912" y="620688"/>
            <a:ext cx="1440160" cy="64807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AT" dirty="0" smtClean="0"/>
              <a:t>Rechnen</a:t>
            </a:r>
            <a:endParaRPr lang="de-AT" dirty="0"/>
          </a:p>
        </p:txBody>
      </p:sp>
      <p:sp>
        <p:nvSpPr>
          <p:cNvPr id="5" name="Ellipse 4"/>
          <p:cNvSpPr/>
          <p:nvPr/>
        </p:nvSpPr>
        <p:spPr>
          <a:xfrm>
            <a:off x="4067944" y="1421160"/>
            <a:ext cx="1440160" cy="64807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AT" dirty="0" smtClean="0"/>
              <a:t>Wieder-geben</a:t>
            </a:r>
            <a:endParaRPr lang="de-AT" dirty="0"/>
          </a:p>
        </p:txBody>
      </p:sp>
    </p:spTree>
    <p:extLst>
      <p:ext uri="{BB962C8B-B14F-4D97-AF65-F5344CB8AC3E}">
        <p14:creationId xmlns:p14="http://schemas.microsoft.com/office/powerpoint/2010/main" val="390012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ssolve">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 2</a:t>
            </a:r>
            <a:br>
              <a:rPr lang="de-AT" dirty="0" smtClean="0"/>
            </a:br>
            <a:r>
              <a:rPr lang="de-AT" dirty="0" smtClean="0"/>
              <a:t>Denkpause</a:t>
            </a:r>
            <a:endParaRPr lang="de-AT" dirty="0"/>
          </a:p>
        </p:txBody>
      </p:sp>
      <p:sp>
        <p:nvSpPr>
          <p:cNvPr id="3" name="Inhaltsplatzhalter 2"/>
          <p:cNvSpPr>
            <a:spLocks noGrp="1"/>
          </p:cNvSpPr>
          <p:nvPr>
            <p:ph idx="1"/>
          </p:nvPr>
        </p:nvSpPr>
        <p:spPr/>
        <p:txBody>
          <a:bodyPr/>
          <a:lstStyle/>
          <a:p>
            <a:pPr marL="0" indent="0">
              <a:buNone/>
            </a:pPr>
            <a:r>
              <a:rPr lang="de-AT" dirty="0" smtClean="0"/>
              <a:t>Was setzt folgende Aufgabe voraus?</a:t>
            </a:r>
          </a:p>
          <a:p>
            <a:pPr marL="0" indent="0" algn="ctr">
              <a:buNone/>
            </a:pPr>
            <a:r>
              <a:rPr lang="de-AT" dirty="0" smtClean="0">
                <a:solidFill>
                  <a:srgbClr val="CC3399"/>
                </a:solidFill>
              </a:rPr>
              <a:t>12.598,22 </a:t>
            </a:r>
            <a:r>
              <a:rPr lang="de-AT" dirty="0">
                <a:solidFill>
                  <a:srgbClr val="CC3399"/>
                </a:solidFill>
              </a:rPr>
              <a:t>+ </a:t>
            </a:r>
            <a:r>
              <a:rPr lang="de-AT" dirty="0" smtClean="0">
                <a:solidFill>
                  <a:srgbClr val="CC3399"/>
                </a:solidFill>
              </a:rPr>
              <a:t>4.667,89 </a:t>
            </a:r>
            <a:r>
              <a:rPr lang="de-AT" dirty="0">
                <a:solidFill>
                  <a:srgbClr val="CC3399"/>
                </a:solidFill>
              </a:rPr>
              <a:t>= ? </a:t>
            </a:r>
            <a:endParaRPr lang="de-AT" dirty="0" smtClean="0">
              <a:solidFill>
                <a:srgbClr val="CC3399"/>
              </a:solidFill>
            </a:endParaRPr>
          </a:p>
          <a:p>
            <a:r>
              <a:rPr lang="de-AT" dirty="0" smtClean="0"/>
              <a:t>Welches Wissen?</a:t>
            </a:r>
          </a:p>
          <a:p>
            <a:r>
              <a:rPr lang="de-AT" dirty="0" smtClean="0"/>
              <a:t>Welches Können? </a:t>
            </a:r>
            <a:endParaRPr lang="de-AT" dirty="0"/>
          </a:p>
          <a:p>
            <a:r>
              <a:rPr lang="de-AT" dirty="0" smtClean="0"/>
              <a:t>Welcher Bereich nach Webb?</a:t>
            </a:r>
            <a:endParaRPr lang="de-AT" dirty="0"/>
          </a:p>
        </p:txBody>
      </p:sp>
      <p:sp>
        <p:nvSpPr>
          <p:cNvPr id="4" name="Textplatzhalter 3"/>
          <p:cNvSpPr>
            <a:spLocks noGrp="1"/>
          </p:cNvSpPr>
          <p:nvPr>
            <p:ph type="body" sz="half" idx="2"/>
          </p:nvPr>
        </p:nvSpPr>
        <p:spPr/>
        <p:txBody>
          <a:bodyPr/>
          <a:lstStyle/>
          <a:p>
            <a:endParaRPr lang="de-AT"/>
          </a:p>
        </p:txBody>
      </p:sp>
    </p:spTree>
    <p:extLst>
      <p:ext uri="{BB962C8B-B14F-4D97-AF65-F5344CB8AC3E}">
        <p14:creationId xmlns:p14="http://schemas.microsoft.com/office/powerpoint/2010/main" val="34084187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6294" r="4335"/>
          <a:stretch>
            <a:fillRect/>
          </a:stretch>
        </p:blipFill>
        <p:spPr bwMode="auto">
          <a:xfrm>
            <a:off x="2473325" y="0"/>
            <a:ext cx="667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el 1"/>
          <p:cNvSpPr>
            <a:spLocks noGrp="1"/>
          </p:cNvSpPr>
          <p:nvPr>
            <p:ph type="title"/>
          </p:nvPr>
        </p:nvSpPr>
        <p:spPr>
          <a:xfrm>
            <a:off x="142875" y="428625"/>
            <a:ext cx="6572250" cy="1511300"/>
          </a:xfrm>
        </p:spPr>
        <p:txBody>
          <a:bodyPr/>
          <a:lstStyle/>
          <a:p>
            <a:pPr eaLnBrk="1" hangingPunct="1"/>
            <a:r>
              <a:rPr lang="de-AT" dirty="0" smtClean="0"/>
              <a:t>Webbs </a:t>
            </a:r>
            <a:br>
              <a:rPr lang="de-AT" dirty="0" smtClean="0"/>
            </a:br>
            <a:r>
              <a:rPr lang="de-AT" i="1" dirty="0" err="1" smtClean="0"/>
              <a:t>Depths</a:t>
            </a:r>
            <a:r>
              <a:rPr lang="de-AT" i="1" dirty="0" smtClean="0"/>
              <a:t> </a:t>
            </a:r>
            <a:br>
              <a:rPr lang="de-AT" i="1" dirty="0" smtClean="0"/>
            </a:br>
            <a:r>
              <a:rPr lang="de-AT" i="1" dirty="0" err="1" smtClean="0"/>
              <a:t>of</a:t>
            </a:r>
            <a:r>
              <a:rPr lang="de-AT" i="1" dirty="0" smtClean="0"/>
              <a:t> </a:t>
            </a:r>
            <a:br>
              <a:rPr lang="de-AT" i="1" dirty="0" smtClean="0"/>
            </a:br>
            <a:r>
              <a:rPr lang="de-AT" i="1" dirty="0" err="1" smtClean="0"/>
              <a:t>Knowledge</a:t>
            </a:r>
            <a:endParaRPr lang="de-AT" dirty="0" smtClean="0"/>
          </a:p>
        </p:txBody>
      </p:sp>
      <p:sp>
        <p:nvSpPr>
          <p:cNvPr id="2" name="Ellipse 1"/>
          <p:cNvSpPr/>
          <p:nvPr/>
        </p:nvSpPr>
        <p:spPr>
          <a:xfrm>
            <a:off x="3779912" y="620688"/>
            <a:ext cx="1440160" cy="64807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AT" dirty="0" smtClean="0"/>
              <a:t>Rechnen</a:t>
            </a:r>
            <a:endParaRPr lang="de-AT" dirty="0"/>
          </a:p>
        </p:txBody>
      </p:sp>
      <p:sp>
        <p:nvSpPr>
          <p:cNvPr id="5" name="Ellipse 4"/>
          <p:cNvSpPr/>
          <p:nvPr/>
        </p:nvSpPr>
        <p:spPr>
          <a:xfrm>
            <a:off x="4067944" y="1421160"/>
            <a:ext cx="1440160" cy="64807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AT" dirty="0" smtClean="0"/>
              <a:t>Wieder-geben</a:t>
            </a:r>
            <a:endParaRPr lang="de-AT" dirty="0"/>
          </a:p>
        </p:txBody>
      </p:sp>
    </p:spTree>
    <p:extLst>
      <p:ext uri="{BB962C8B-B14F-4D97-AF65-F5344CB8AC3E}">
        <p14:creationId xmlns:p14="http://schemas.microsoft.com/office/powerpoint/2010/main" val="875927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ssolve">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Beispiele Webb Bereich 1</a:t>
            </a:r>
            <a:endParaRPr lang="de-AT" dirty="0"/>
          </a:p>
        </p:txBody>
      </p:sp>
      <p:sp>
        <p:nvSpPr>
          <p:cNvPr id="3" name="Inhaltsplatzhalter 2"/>
          <p:cNvSpPr>
            <a:spLocks noGrp="1"/>
          </p:cNvSpPr>
          <p:nvPr>
            <p:ph idx="1"/>
          </p:nvPr>
        </p:nvSpPr>
        <p:spPr/>
        <p:txBody>
          <a:bodyPr/>
          <a:lstStyle/>
          <a:p>
            <a:pPr>
              <a:buSzPct val="89000"/>
            </a:pPr>
            <a:r>
              <a:rPr lang="en-US" sz="2800" dirty="0" err="1" smtClean="0">
                <a:latin typeface="Calibri" pitchFamily="34" charset="0"/>
                <a:sym typeface="Chalkboard" charset="0"/>
              </a:rPr>
              <a:t>Zähle</a:t>
            </a:r>
            <a:r>
              <a:rPr lang="en-US" sz="2800" dirty="0" smtClean="0">
                <a:latin typeface="Calibri" pitchFamily="34" charset="0"/>
                <a:sym typeface="Chalkboard" charset="0"/>
              </a:rPr>
              <a:t> </a:t>
            </a:r>
            <a:r>
              <a:rPr lang="en-US" sz="2800" dirty="0" err="1" smtClean="0">
                <a:latin typeface="Calibri" pitchFamily="34" charset="0"/>
                <a:sym typeface="Chalkboard" charset="0"/>
              </a:rPr>
              <a:t>Tiere</a:t>
            </a:r>
            <a:r>
              <a:rPr lang="en-US" sz="2800" dirty="0" smtClean="0">
                <a:latin typeface="Calibri" pitchFamily="34" charset="0"/>
                <a:sym typeface="Chalkboard" charset="0"/>
              </a:rPr>
              <a:t> auf, die </a:t>
            </a:r>
            <a:r>
              <a:rPr lang="en-US" sz="2800" dirty="0" err="1" smtClean="0">
                <a:latin typeface="Calibri" pitchFamily="34" charset="0"/>
                <a:sym typeface="Chalkboard" charset="0"/>
              </a:rPr>
              <a:t>andere</a:t>
            </a:r>
            <a:r>
              <a:rPr lang="en-US" sz="2800" dirty="0" smtClean="0">
                <a:latin typeface="Calibri" pitchFamily="34" charset="0"/>
                <a:sym typeface="Chalkboard" charset="0"/>
              </a:rPr>
              <a:t> </a:t>
            </a:r>
            <a:r>
              <a:rPr lang="en-US" sz="2800" dirty="0" err="1" smtClean="0">
                <a:latin typeface="Calibri" pitchFamily="34" charset="0"/>
                <a:sym typeface="Chalkboard" charset="0"/>
              </a:rPr>
              <a:t>Tiere</a:t>
            </a:r>
            <a:r>
              <a:rPr lang="en-US" sz="2800" dirty="0" smtClean="0">
                <a:latin typeface="Calibri" pitchFamily="34" charset="0"/>
                <a:sym typeface="Chalkboard" charset="0"/>
              </a:rPr>
              <a:t> </a:t>
            </a:r>
            <a:r>
              <a:rPr lang="en-US" sz="2800" dirty="0" err="1" smtClean="0">
                <a:latin typeface="Calibri" pitchFamily="34" charset="0"/>
                <a:sym typeface="Chalkboard" charset="0"/>
              </a:rPr>
              <a:t>fressen</a:t>
            </a:r>
            <a:r>
              <a:rPr lang="en-US" sz="2800" dirty="0" smtClean="0">
                <a:latin typeface="Calibri" pitchFamily="34" charset="0"/>
                <a:sym typeface="Chalkboard" charset="0"/>
              </a:rPr>
              <a:t>.</a:t>
            </a:r>
          </a:p>
          <a:p>
            <a:pPr>
              <a:buSzPct val="89000"/>
            </a:pPr>
            <a:r>
              <a:rPr lang="en-US" sz="2800" dirty="0" err="1" smtClean="0">
                <a:latin typeface="Calibri" pitchFamily="34" charset="0"/>
                <a:sym typeface="Chalkboard" charset="0"/>
              </a:rPr>
              <a:t>Finde</a:t>
            </a:r>
            <a:r>
              <a:rPr lang="en-US" sz="2800" dirty="0" smtClean="0">
                <a:latin typeface="Calibri" pitchFamily="34" charset="0"/>
                <a:sym typeface="Chalkboard" charset="0"/>
              </a:rPr>
              <a:t> die </a:t>
            </a:r>
            <a:r>
              <a:rPr lang="en-US" sz="2800" dirty="0" err="1" smtClean="0">
                <a:latin typeface="Calibri" pitchFamily="34" charset="0"/>
                <a:sym typeface="Chalkboard" charset="0"/>
              </a:rPr>
              <a:t>Informationen</a:t>
            </a:r>
            <a:r>
              <a:rPr lang="en-US" sz="2800" dirty="0" smtClean="0">
                <a:latin typeface="Calibri" pitchFamily="34" charset="0"/>
                <a:sym typeface="Chalkboard" charset="0"/>
              </a:rPr>
              <a:t> </a:t>
            </a:r>
            <a:r>
              <a:rPr lang="en-US" sz="2800" dirty="0" err="1" smtClean="0">
                <a:latin typeface="Calibri" pitchFamily="34" charset="0"/>
                <a:sym typeface="Chalkboard" charset="0"/>
              </a:rPr>
              <a:t>im</a:t>
            </a:r>
            <a:r>
              <a:rPr lang="en-US" sz="2800" dirty="0" smtClean="0">
                <a:latin typeface="Calibri" pitchFamily="34" charset="0"/>
                <a:sym typeface="Chalkboard" charset="0"/>
              </a:rPr>
              <a:t> Text.</a:t>
            </a:r>
          </a:p>
          <a:p>
            <a:pPr>
              <a:buSzPct val="89000"/>
            </a:pPr>
            <a:r>
              <a:rPr lang="en-US" sz="2800" dirty="0" err="1" smtClean="0">
                <a:latin typeface="Calibri" pitchFamily="34" charset="0"/>
                <a:sym typeface="Chalkboard" charset="0"/>
              </a:rPr>
              <a:t>Beschreibe</a:t>
            </a:r>
            <a:r>
              <a:rPr lang="en-US" sz="2800" dirty="0" smtClean="0">
                <a:latin typeface="Calibri" pitchFamily="34" charset="0"/>
                <a:sym typeface="Chalkboard" charset="0"/>
              </a:rPr>
              <a:t> die </a:t>
            </a:r>
            <a:r>
              <a:rPr lang="en-US" sz="2800" dirty="0" err="1" smtClean="0">
                <a:latin typeface="Calibri" pitchFamily="34" charset="0"/>
                <a:sym typeface="Chalkboard" charset="0"/>
              </a:rPr>
              <a:t>Merkmale</a:t>
            </a:r>
            <a:r>
              <a:rPr lang="en-US" sz="2800" dirty="0" smtClean="0">
                <a:latin typeface="Calibri" pitchFamily="34" charset="0"/>
                <a:sym typeface="Chalkboard" charset="0"/>
              </a:rPr>
              <a:t> </a:t>
            </a:r>
            <a:r>
              <a:rPr lang="en-US" sz="2800" dirty="0" err="1" smtClean="0">
                <a:latin typeface="Calibri" pitchFamily="34" charset="0"/>
                <a:sym typeface="Chalkboard" charset="0"/>
              </a:rPr>
              <a:t>einer</a:t>
            </a:r>
            <a:r>
              <a:rPr lang="en-US" sz="2800" dirty="0" smtClean="0">
                <a:latin typeface="Calibri" pitchFamily="34" charset="0"/>
                <a:sym typeface="Chalkboard" charset="0"/>
              </a:rPr>
              <a:t> </a:t>
            </a:r>
            <a:r>
              <a:rPr lang="en-US" sz="2800" dirty="0" err="1" smtClean="0">
                <a:latin typeface="Calibri" pitchFamily="34" charset="0"/>
                <a:sym typeface="Chalkboard" charset="0"/>
              </a:rPr>
              <a:t>Wüste</a:t>
            </a:r>
            <a:r>
              <a:rPr lang="en-US" sz="2800" dirty="0" smtClean="0">
                <a:latin typeface="Calibri" pitchFamily="34" charset="0"/>
                <a:sym typeface="Chalkboard" charset="0"/>
              </a:rPr>
              <a:t>.</a:t>
            </a:r>
          </a:p>
          <a:p>
            <a:pPr>
              <a:buSzPct val="89000"/>
            </a:pPr>
            <a:r>
              <a:rPr lang="en-US" sz="2800" dirty="0" err="1" smtClean="0">
                <a:latin typeface="Calibri" pitchFamily="34" charset="0"/>
                <a:sym typeface="Chalkboard" charset="0"/>
              </a:rPr>
              <a:t>Berechne</a:t>
            </a:r>
            <a:r>
              <a:rPr lang="en-US" sz="2800" dirty="0" smtClean="0">
                <a:latin typeface="Calibri" pitchFamily="34" charset="0"/>
                <a:sym typeface="Chalkboard" charset="0"/>
              </a:rPr>
              <a:t> den </a:t>
            </a:r>
            <a:r>
              <a:rPr lang="en-US" sz="2800" dirty="0" err="1" smtClean="0">
                <a:latin typeface="Calibri" pitchFamily="34" charset="0"/>
                <a:sym typeface="Chalkboard" charset="0"/>
              </a:rPr>
              <a:t>Umfang</a:t>
            </a:r>
            <a:r>
              <a:rPr lang="en-US" sz="2800" dirty="0" smtClean="0">
                <a:latin typeface="Calibri" pitchFamily="34" charset="0"/>
                <a:sym typeface="Chalkboard" charset="0"/>
              </a:rPr>
              <a:t> und die </a:t>
            </a:r>
            <a:r>
              <a:rPr lang="en-US" sz="2800" dirty="0" err="1" smtClean="0">
                <a:latin typeface="Calibri" pitchFamily="34" charset="0"/>
                <a:sym typeface="Chalkboard" charset="0"/>
              </a:rPr>
              <a:t>Fläche</a:t>
            </a:r>
            <a:r>
              <a:rPr lang="en-US" sz="2800" dirty="0" smtClean="0">
                <a:latin typeface="Calibri" pitchFamily="34" charset="0"/>
                <a:sym typeface="Chalkboard" charset="0"/>
              </a:rPr>
              <a:t> </a:t>
            </a:r>
            <a:r>
              <a:rPr lang="en-US" sz="2800" dirty="0" err="1" smtClean="0">
                <a:latin typeface="Calibri" pitchFamily="34" charset="0"/>
                <a:sym typeface="Chalkboard" charset="0"/>
              </a:rPr>
              <a:t>eines</a:t>
            </a:r>
            <a:r>
              <a:rPr lang="en-US" sz="2800" dirty="0" smtClean="0">
                <a:latin typeface="Calibri" pitchFamily="34" charset="0"/>
                <a:sym typeface="Chalkboard" charset="0"/>
              </a:rPr>
              <a:t> </a:t>
            </a:r>
            <a:r>
              <a:rPr lang="en-US" sz="2800" dirty="0" err="1" smtClean="0">
                <a:latin typeface="Calibri" pitchFamily="34" charset="0"/>
                <a:sym typeface="Chalkboard" charset="0"/>
              </a:rPr>
              <a:t>Rechtecks</a:t>
            </a:r>
            <a:r>
              <a:rPr lang="en-US" sz="2800" dirty="0" smtClean="0">
                <a:latin typeface="Calibri" pitchFamily="34" charset="0"/>
                <a:sym typeface="Chalkboard" charset="0"/>
              </a:rPr>
              <a:t>.</a:t>
            </a:r>
          </a:p>
          <a:p>
            <a:pPr>
              <a:buSzPct val="89000"/>
            </a:pPr>
            <a:r>
              <a:rPr lang="en-US" sz="2800" dirty="0" err="1" smtClean="0">
                <a:latin typeface="Calibri" pitchFamily="34" charset="0"/>
                <a:sym typeface="Chalkboard" charset="0"/>
              </a:rPr>
              <a:t>Nenne</a:t>
            </a:r>
            <a:r>
              <a:rPr lang="en-US" sz="2800" dirty="0" smtClean="0">
                <a:latin typeface="Calibri" pitchFamily="34" charset="0"/>
                <a:sym typeface="Chalkboard" charset="0"/>
              </a:rPr>
              <a:t> die </a:t>
            </a:r>
            <a:r>
              <a:rPr lang="en-US" sz="2800" dirty="0" err="1" smtClean="0">
                <a:latin typeface="Calibri" pitchFamily="34" charset="0"/>
                <a:sym typeface="Chalkboard" charset="0"/>
              </a:rPr>
              <a:t>musikalischen</a:t>
            </a:r>
            <a:r>
              <a:rPr lang="en-US" sz="2800" dirty="0" smtClean="0">
                <a:latin typeface="Calibri" pitchFamily="34" charset="0"/>
                <a:sym typeface="Chalkboard" charset="0"/>
              </a:rPr>
              <a:t> </a:t>
            </a:r>
            <a:r>
              <a:rPr lang="en-US" sz="2800" dirty="0" err="1" smtClean="0">
                <a:latin typeface="Calibri" pitchFamily="34" charset="0"/>
                <a:sym typeface="Chalkboard" charset="0"/>
              </a:rPr>
              <a:t>Elemente</a:t>
            </a:r>
            <a:r>
              <a:rPr lang="en-US" sz="2800" dirty="0" smtClean="0">
                <a:latin typeface="Calibri" pitchFamily="34" charset="0"/>
                <a:sym typeface="Chalkboard" charset="0"/>
              </a:rPr>
              <a:t> in “Peter und der Wolf”.</a:t>
            </a:r>
          </a:p>
          <a:p>
            <a:pPr>
              <a:buSzPct val="89000"/>
            </a:pPr>
            <a:r>
              <a:rPr lang="en-US" sz="2800" dirty="0" err="1" smtClean="0">
                <a:latin typeface="Calibri" pitchFamily="34" charset="0"/>
                <a:sym typeface="Chalkboard" charset="0"/>
              </a:rPr>
              <a:t>Erkläre</a:t>
            </a:r>
            <a:r>
              <a:rPr lang="en-US" sz="2800" dirty="0" smtClean="0">
                <a:latin typeface="Calibri" pitchFamily="34" charset="0"/>
                <a:sym typeface="Chalkboard" charset="0"/>
              </a:rPr>
              <a:t> die </a:t>
            </a:r>
            <a:r>
              <a:rPr lang="en-US" sz="2800" dirty="0" err="1" smtClean="0">
                <a:latin typeface="Calibri" pitchFamily="34" charset="0"/>
                <a:sym typeface="Chalkboard" charset="0"/>
              </a:rPr>
              <a:t>Spielregeln</a:t>
            </a:r>
            <a:r>
              <a:rPr lang="en-US" sz="2800" dirty="0" smtClean="0">
                <a:latin typeface="Calibri" pitchFamily="34" charset="0"/>
                <a:sym typeface="Chalkboard" charset="0"/>
              </a:rPr>
              <a:t> für Volleyball. </a:t>
            </a:r>
            <a:endParaRPr lang="de-AT" sz="2800" dirty="0">
              <a:latin typeface="Calibri" pitchFamily="34" charset="0"/>
            </a:endParaRPr>
          </a:p>
        </p:txBody>
      </p:sp>
    </p:spTree>
    <p:extLst>
      <p:ext uri="{BB962C8B-B14F-4D97-AF65-F5344CB8AC3E}">
        <p14:creationId xmlns:p14="http://schemas.microsoft.com/office/powerpoint/2010/main" val="25122253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Beispiele Webb Bereich 2</a:t>
            </a:r>
            <a:endParaRPr lang="de-AT" dirty="0"/>
          </a:p>
        </p:txBody>
      </p:sp>
      <p:sp>
        <p:nvSpPr>
          <p:cNvPr id="3" name="Inhaltsplatzhalter 2"/>
          <p:cNvSpPr>
            <a:spLocks noGrp="1"/>
          </p:cNvSpPr>
          <p:nvPr>
            <p:ph idx="1"/>
          </p:nvPr>
        </p:nvSpPr>
        <p:spPr/>
        <p:txBody>
          <a:bodyPr/>
          <a:lstStyle/>
          <a:p>
            <a:pPr>
              <a:lnSpc>
                <a:spcPct val="110000"/>
              </a:lnSpc>
              <a:buSzPct val="125000"/>
            </a:pPr>
            <a:r>
              <a:rPr lang="en-US" sz="2800" dirty="0" err="1">
                <a:sym typeface="Chalkboard" charset="0"/>
              </a:rPr>
              <a:t>Vergleiche</a:t>
            </a:r>
            <a:r>
              <a:rPr lang="en-US" sz="2800" dirty="0">
                <a:sym typeface="Chalkboard" charset="0"/>
              </a:rPr>
              <a:t> </a:t>
            </a:r>
            <a:r>
              <a:rPr lang="en-US" sz="2800" dirty="0" err="1">
                <a:sym typeface="Chalkboard" charset="0"/>
              </a:rPr>
              <a:t>Wüste</a:t>
            </a:r>
            <a:r>
              <a:rPr lang="en-US" sz="2800" dirty="0">
                <a:sym typeface="Chalkboard" charset="0"/>
              </a:rPr>
              <a:t> </a:t>
            </a:r>
            <a:r>
              <a:rPr lang="en-US" sz="2800" dirty="0" err="1">
                <a:sym typeface="Chalkboard" charset="0"/>
              </a:rPr>
              <a:t>mit</a:t>
            </a:r>
            <a:r>
              <a:rPr lang="en-US" sz="2800" dirty="0">
                <a:sym typeface="Chalkboard" charset="0"/>
              </a:rPr>
              <a:t> </a:t>
            </a:r>
            <a:r>
              <a:rPr lang="en-US" sz="2800" dirty="0" err="1">
                <a:sym typeface="Chalkboard" charset="0"/>
              </a:rPr>
              <a:t>tropischem</a:t>
            </a:r>
            <a:r>
              <a:rPr lang="en-US" sz="2800" dirty="0">
                <a:sym typeface="Chalkboard" charset="0"/>
              </a:rPr>
              <a:t> </a:t>
            </a:r>
            <a:r>
              <a:rPr lang="en-US" sz="2800" dirty="0" err="1">
                <a:sym typeface="Chalkboard" charset="0"/>
              </a:rPr>
              <a:t>Regenwald</a:t>
            </a:r>
            <a:r>
              <a:rPr lang="en-US" sz="2800" dirty="0">
                <a:sym typeface="Chalkboard" charset="0"/>
              </a:rPr>
              <a:t>.</a:t>
            </a:r>
          </a:p>
          <a:p>
            <a:pPr>
              <a:lnSpc>
                <a:spcPct val="110000"/>
              </a:lnSpc>
              <a:buSzPct val="125000"/>
            </a:pPr>
            <a:r>
              <a:rPr lang="en-US" sz="2800" dirty="0" err="1" smtClean="0">
                <a:sym typeface="Chalkboard" charset="0"/>
              </a:rPr>
              <a:t>Beschreibe</a:t>
            </a:r>
            <a:r>
              <a:rPr lang="en-US" sz="2800" dirty="0" smtClean="0">
                <a:sym typeface="Chalkboard" charset="0"/>
              </a:rPr>
              <a:t> </a:t>
            </a:r>
            <a:r>
              <a:rPr lang="en-US" sz="2800" dirty="0">
                <a:sym typeface="Chalkboard" charset="0"/>
              </a:rPr>
              <a:t>und </a:t>
            </a:r>
            <a:r>
              <a:rPr lang="en-US" sz="2800" dirty="0" err="1">
                <a:sym typeface="Chalkboard" charset="0"/>
              </a:rPr>
              <a:t>fasse</a:t>
            </a:r>
            <a:r>
              <a:rPr lang="en-US" sz="2800" dirty="0">
                <a:sym typeface="Chalkboard" charset="0"/>
              </a:rPr>
              <a:t> die </a:t>
            </a:r>
            <a:r>
              <a:rPr lang="en-US" sz="2800" dirty="0" err="1">
                <a:sym typeface="Chalkboard" charset="0"/>
              </a:rPr>
              <a:t>Hauptereignisse</a:t>
            </a:r>
            <a:r>
              <a:rPr lang="en-US" sz="2800" dirty="0">
                <a:sym typeface="Chalkboard" charset="0"/>
              </a:rPr>
              <a:t> in </a:t>
            </a:r>
            <a:r>
              <a:rPr lang="en-US" sz="2800" dirty="0" err="1">
                <a:sym typeface="Chalkboard" charset="0"/>
              </a:rPr>
              <a:t>einer</a:t>
            </a:r>
            <a:r>
              <a:rPr lang="en-US" sz="2800" dirty="0">
                <a:sym typeface="Chalkboard" charset="0"/>
              </a:rPr>
              <a:t> </a:t>
            </a:r>
            <a:r>
              <a:rPr lang="en-US" sz="2800" dirty="0" err="1">
                <a:sym typeface="Chalkboard" charset="0"/>
              </a:rPr>
              <a:t>Oper</a:t>
            </a:r>
            <a:r>
              <a:rPr lang="en-US" sz="2800" dirty="0">
                <a:sym typeface="Chalkboard" charset="0"/>
              </a:rPr>
              <a:t> </a:t>
            </a:r>
            <a:r>
              <a:rPr lang="en-US" sz="2800" dirty="0" err="1">
                <a:sym typeface="Chalkboard" charset="0"/>
              </a:rPr>
              <a:t>zusammen</a:t>
            </a:r>
            <a:r>
              <a:rPr lang="en-US" sz="2800" dirty="0">
                <a:sym typeface="Chalkboard" charset="0"/>
              </a:rPr>
              <a:t>.</a:t>
            </a:r>
          </a:p>
          <a:p>
            <a:pPr>
              <a:lnSpc>
                <a:spcPct val="110000"/>
              </a:lnSpc>
              <a:buSzPct val="125000"/>
            </a:pPr>
            <a:r>
              <a:rPr lang="en-US" sz="2800" dirty="0" err="1" smtClean="0">
                <a:sym typeface="Chalkboard" charset="0"/>
              </a:rPr>
              <a:t>Stelle</a:t>
            </a:r>
            <a:r>
              <a:rPr lang="en-US" sz="2800" dirty="0" smtClean="0">
                <a:sym typeface="Chalkboard" charset="0"/>
              </a:rPr>
              <a:t> </a:t>
            </a:r>
            <a:r>
              <a:rPr lang="en-US" sz="2800" dirty="0">
                <a:sym typeface="Chalkboard" charset="0"/>
              </a:rPr>
              <a:t>die </a:t>
            </a:r>
            <a:r>
              <a:rPr lang="en-US" sz="2800" dirty="0" err="1">
                <a:sym typeface="Chalkboard" charset="0"/>
              </a:rPr>
              <a:t>Ursachen</a:t>
            </a:r>
            <a:r>
              <a:rPr lang="en-US" sz="2800" dirty="0">
                <a:sym typeface="Chalkboard" charset="0"/>
              </a:rPr>
              <a:t> und </a:t>
            </a:r>
            <a:r>
              <a:rPr lang="en-US" sz="2800" dirty="0" err="1">
                <a:sym typeface="Chalkboard" charset="0"/>
              </a:rPr>
              <a:t>deren</a:t>
            </a:r>
            <a:r>
              <a:rPr lang="en-US" sz="2800" dirty="0">
                <a:sym typeface="Chalkboard" charset="0"/>
              </a:rPr>
              <a:t> </a:t>
            </a:r>
            <a:r>
              <a:rPr lang="en-US" sz="2800" dirty="0" err="1">
                <a:sym typeface="Chalkboard" charset="0"/>
              </a:rPr>
              <a:t>Auswirkungen</a:t>
            </a:r>
            <a:r>
              <a:rPr lang="en-US" sz="2800" dirty="0">
                <a:sym typeface="Chalkboard" charset="0"/>
              </a:rPr>
              <a:t> für den </a:t>
            </a:r>
            <a:r>
              <a:rPr lang="en-US" sz="2800" dirty="0" err="1">
                <a:sym typeface="Chalkboard" charset="0"/>
              </a:rPr>
              <a:t>ersten</a:t>
            </a:r>
            <a:r>
              <a:rPr lang="en-US" sz="2800" dirty="0">
                <a:sym typeface="Chalkboard" charset="0"/>
              </a:rPr>
              <a:t> </a:t>
            </a:r>
            <a:r>
              <a:rPr lang="en-US" sz="2800" dirty="0" err="1">
                <a:sym typeface="Chalkboard" charset="0"/>
              </a:rPr>
              <a:t>Weltkrieg</a:t>
            </a:r>
            <a:r>
              <a:rPr lang="en-US" sz="2800" dirty="0">
                <a:sym typeface="Chalkboard" charset="0"/>
              </a:rPr>
              <a:t> </a:t>
            </a:r>
            <a:r>
              <a:rPr lang="en-US" sz="2800" dirty="0" err="1">
                <a:sym typeface="Chalkboard" charset="0"/>
              </a:rPr>
              <a:t>dar</a:t>
            </a:r>
            <a:r>
              <a:rPr lang="en-US" sz="2800" dirty="0">
                <a:sym typeface="Chalkboard" charset="0"/>
              </a:rPr>
              <a:t>.</a:t>
            </a:r>
          </a:p>
          <a:p>
            <a:pPr>
              <a:lnSpc>
                <a:spcPct val="110000"/>
              </a:lnSpc>
              <a:buSzPct val="125000"/>
            </a:pPr>
            <a:r>
              <a:rPr lang="en-US" sz="2800" dirty="0" err="1" smtClean="0">
                <a:sym typeface="Chalkboard" charset="0"/>
              </a:rPr>
              <a:t>Klassifiziere</a:t>
            </a:r>
            <a:r>
              <a:rPr lang="en-US" sz="2800" dirty="0" smtClean="0">
                <a:sym typeface="Chalkboard" charset="0"/>
              </a:rPr>
              <a:t> </a:t>
            </a:r>
            <a:r>
              <a:rPr lang="en-US" sz="2800" dirty="0">
                <a:sym typeface="Chalkboard" charset="0"/>
              </a:rPr>
              <a:t>in 2- und 3-dimensionale </a:t>
            </a:r>
            <a:r>
              <a:rPr lang="en-US" sz="2800" dirty="0" err="1">
                <a:sym typeface="Chalkboard" charset="0"/>
              </a:rPr>
              <a:t>Figuren</a:t>
            </a:r>
            <a:r>
              <a:rPr lang="en-US" sz="2800" dirty="0">
                <a:sym typeface="Chalkboard" charset="0"/>
              </a:rPr>
              <a:t>.</a:t>
            </a:r>
          </a:p>
          <a:p>
            <a:pPr>
              <a:lnSpc>
                <a:spcPct val="110000"/>
              </a:lnSpc>
              <a:buSzPct val="125000"/>
            </a:pPr>
            <a:r>
              <a:rPr lang="en-US" sz="2800" dirty="0" err="1">
                <a:sym typeface="Chalkboard" charset="0"/>
              </a:rPr>
              <a:t>Beschreibe</a:t>
            </a:r>
            <a:r>
              <a:rPr lang="en-US" sz="2800" dirty="0">
                <a:sym typeface="Chalkboard" charset="0"/>
              </a:rPr>
              <a:t> </a:t>
            </a:r>
            <a:r>
              <a:rPr lang="en-US" sz="2800" dirty="0" err="1">
                <a:sym typeface="Chalkboard" charset="0"/>
              </a:rPr>
              <a:t>unterschiedliche</a:t>
            </a:r>
            <a:r>
              <a:rPr lang="en-US" sz="2800" dirty="0">
                <a:sym typeface="Chalkboard" charset="0"/>
              </a:rPr>
              <a:t> </a:t>
            </a:r>
            <a:r>
              <a:rPr lang="en-US" sz="2800" dirty="0" err="1" smtClean="0">
                <a:sym typeface="Chalkboard" charset="0"/>
              </a:rPr>
              <a:t>Musikstile</a:t>
            </a:r>
            <a:r>
              <a:rPr lang="en-US" sz="2800" dirty="0" smtClean="0">
                <a:sym typeface="Chalkboard" charset="0"/>
              </a:rPr>
              <a:t>.</a:t>
            </a:r>
            <a:endParaRPr lang="de-AT" sz="2800" dirty="0"/>
          </a:p>
        </p:txBody>
      </p:sp>
    </p:spTree>
    <p:extLst>
      <p:ext uri="{BB962C8B-B14F-4D97-AF65-F5344CB8AC3E}">
        <p14:creationId xmlns:p14="http://schemas.microsoft.com/office/powerpoint/2010/main" val="39919423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Beispiele Bereich 3</a:t>
            </a:r>
            <a:endParaRPr lang="de-AT" dirty="0"/>
          </a:p>
        </p:txBody>
      </p:sp>
      <p:sp>
        <p:nvSpPr>
          <p:cNvPr id="3" name="Inhaltsplatzhalter 2"/>
          <p:cNvSpPr>
            <a:spLocks noGrp="1"/>
          </p:cNvSpPr>
          <p:nvPr>
            <p:ph idx="1"/>
          </p:nvPr>
        </p:nvSpPr>
        <p:spPr/>
        <p:txBody>
          <a:bodyPr/>
          <a:lstStyle/>
          <a:p>
            <a:pPr>
              <a:buSzPct val="100000"/>
            </a:pPr>
            <a:r>
              <a:rPr lang="en-US" dirty="0" err="1">
                <a:sym typeface="Chalkboard" charset="0"/>
              </a:rPr>
              <a:t>Vergleiche</a:t>
            </a:r>
            <a:r>
              <a:rPr lang="en-US" dirty="0">
                <a:sym typeface="Chalkboard" charset="0"/>
              </a:rPr>
              <a:t> </a:t>
            </a:r>
            <a:r>
              <a:rPr lang="en-US" dirty="0" err="1">
                <a:sym typeface="Chalkboard" charset="0"/>
              </a:rPr>
              <a:t>Konsumentenverhalten</a:t>
            </a:r>
            <a:r>
              <a:rPr lang="en-US" dirty="0">
                <a:sym typeface="Chalkboard" charset="0"/>
              </a:rPr>
              <a:t> und </a:t>
            </a:r>
            <a:r>
              <a:rPr lang="en-US" dirty="0" err="1">
                <a:sym typeface="Chalkboard" charset="0"/>
              </a:rPr>
              <a:t>beschreibe</a:t>
            </a:r>
            <a:r>
              <a:rPr lang="en-US" dirty="0">
                <a:sym typeface="Chalkboard" charset="0"/>
              </a:rPr>
              <a:t> </a:t>
            </a:r>
            <a:r>
              <a:rPr lang="en-US" dirty="0" err="1">
                <a:sym typeface="Chalkboard" charset="0"/>
              </a:rPr>
              <a:t>deren</a:t>
            </a:r>
            <a:r>
              <a:rPr lang="en-US" dirty="0">
                <a:sym typeface="Chalkboard" charset="0"/>
              </a:rPr>
              <a:t> </a:t>
            </a:r>
            <a:r>
              <a:rPr lang="en-US" dirty="0" err="1">
                <a:sym typeface="Chalkboard" charset="0"/>
              </a:rPr>
              <a:t>Auswirkung</a:t>
            </a:r>
            <a:r>
              <a:rPr lang="en-US" dirty="0">
                <a:sym typeface="Chalkboard" charset="0"/>
              </a:rPr>
              <a:t> auf die </a:t>
            </a:r>
            <a:r>
              <a:rPr lang="en-US" dirty="0" err="1">
                <a:sym typeface="Chalkboard" charset="0"/>
              </a:rPr>
              <a:t>Umwelt</a:t>
            </a:r>
            <a:r>
              <a:rPr lang="en-US" dirty="0">
                <a:sym typeface="Chalkboard" charset="0"/>
              </a:rPr>
              <a:t>.</a:t>
            </a:r>
          </a:p>
          <a:p>
            <a:pPr>
              <a:buSzPct val="100000"/>
            </a:pPr>
            <a:r>
              <a:rPr lang="en-US" dirty="0" err="1">
                <a:sym typeface="Chalkboard" charset="0"/>
              </a:rPr>
              <a:t>Analysiere</a:t>
            </a:r>
            <a:r>
              <a:rPr lang="en-US" dirty="0">
                <a:sym typeface="Chalkboard" charset="0"/>
              </a:rPr>
              <a:t> die </a:t>
            </a:r>
            <a:r>
              <a:rPr lang="en-US" dirty="0" err="1">
                <a:sym typeface="Chalkboard" charset="0"/>
              </a:rPr>
              <a:t>Wirksamkeit</a:t>
            </a:r>
            <a:r>
              <a:rPr lang="en-US" dirty="0">
                <a:sym typeface="Chalkboard" charset="0"/>
              </a:rPr>
              <a:t> von </a:t>
            </a:r>
            <a:r>
              <a:rPr lang="en-US" dirty="0" err="1">
                <a:sym typeface="Chalkboard" charset="0"/>
              </a:rPr>
              <a:t>literarischen</a:t>
            </a:r>
            <a:r>
              <a:rPr lang="en-US" dirty="0">
                <a:sym typeface="Chalkboard" charset="0"/>
              </a:rPr>
              <a:t> </a:t>
            </a:r>
            <a:r>
              <a:rPr lang="en-US" dirty="0" err="1">
                <a:sym typeface="Chalkboard" charset="0"/>
              </a:rPr>
              <a:t>Elementen</a:t>
            </a:r>
            <a:r>
              <a:rPr lang="en-US" dirty="0">
                <a:sym typeface="Chalkboard" charset="0"/>
              </a:rPr>
              <a:t> </a:t>
            </a:r>
            <a:r>
              <a:rPr lang="en-US" dirty="0" err="1">
                <a:sym typeface="Chalkboard" charset="0"/>
              </a:rPr>
              <a:t>im</a:t>
            </a:r>
            <a:r>
              <a:rPr lang="en-US" dirty="0">
                <a:sym typeface="Chalkboard" charset="0"/>
              </a:rPr>
              <a:t> Harry Potter-Roman.</a:t>
            </a:r>
          </a:p>
          <a:p>
            <a:r>
              <a:rPr lang="en-US" dirty="0" err="1">
                <a:sym typeface="Chalkboard" charset="0"/>
              </a:rPr>
              <a:t>Löse</a:t>
            </a:r>
            <a:r>
              <a:rPr lang="en-US" dirty="0">
                <a:sym typeface="Chalkboard" charset="0"/>
              </a:rPr>
              <a:t> </a:t>
            </a:r>
            <a:r>
              <a:rPr lang="en-US" dirty="0" err="1">
                <a:sym typeface="Chalkboard" charset="0"/>
              </a:rPr>
              <a:t>eine</a:t>
            </a:r>
            <a:r>
              <a:rPr lang="en-US" dirty="0">
                <a:sym typeface="Chalkboard" charset="0"/>
              </a:rPr>
              <a:t> </a:t>
            </a:r>
            <a:r>
              <a:rPr lang="en-US" dirty="0" err="1">
                <a:sym typeface="Chalkboard" charset="0"/>
              </a:rPr>
              <a:t>mehrschrittige</a:t>
            </a:r>
            <a:r>
              <a:rPr lang="en-US" dirty="0">
                <a:sym typeface="Chalkboard" charset="0"/>
              </a:rPr>
              <a:t> </a:t>
            </a:r>
            <a:r>
              <a:rPr lang="en-US" dirty="0" err="1">
                <a:sym typeface="Chalkboard" charset="0"/>
              </a:rPr>
              <a:t>Aufgabe</a:t>
            </a:r>
            <a:r>
              <a:rPr lang="en-US" dirty="0">
                <a:sym typeface="Chalkboard" charset="0"/>
              </a:rPr>
              <a:t> und </a:t>
            </a:r>
            <a:r>
              <a:rPr lang="en-US" dirty="0" err="1">
                <a:sym typeface="Chalkboard" charset="0"/>
              </a:rPr>
              <a:t>begründe</a:t>
            </a:r>
            <a:r>
              <a:rPr lang="en-US" dirty="0">
                <a:sym typeface="Chalkboard" charset="0"/>
              </a:rPr>
              <a:t> </a:t>
            </a:r>
            <a:r>
              <a:rPr lang="en-US" dirty="0" err="1">
                <a:sym typeface="Chalkboard" charset="0"/>
              </a:rPr>
              <a:t>deine</a:t>
            </a:r>
            <a:r>
              <a:rPr lang="en-US" dirty="0">
                <a:sym typeface="Chalkboard" charset="0"/>
              </a:rPr>
              <a:t> </a:t>
            </a:r>
            <a:r>
              <a:rPr lang="en-US" dirty="0" err="1">
                <a:sym typeface="Chalkboard" charset="0"/>
              </a:rPr>
              <a:t>Lösung</a:t>
            </a:r>
            <a:r>
              <a:rPr lang="en-US" dirty="0">
                <a:sym typeface="Chalkboard" charset="0"/>
              </a:rPr>
              <a:t> </a:t>
            </a:r>
            <a:r>
              <a:rPr lang="en-US" dirty="0" err="1">
                <a:sym typeface="Chalkboard" charset="0"/>
              </a:rPr>
              <a:t>mit</a:t>
            </a:r>
            <a:r>
              <a:rPr lang="en-US" dirty="0">
                <a:sym typeface="Chalkboard" charset="0"/>
              </a:rPr>
              <a:t> </a:t>
            </a:r>
            <a:r>
              <a:rPr lang="en-US" dirty="0" err="1">
                <a:sym typeface="Chalkboard" charset="0"/>
              </a:rPr>
              <a:t>einer</a:t>
            </a:r>
            <a:r>
              <a:rPr lang="en-US" dirty="0">
                <a:sym typeface="Chalkboard" charset="0"/>
              </a:rPr>
              <a:t> </a:t>
            </a:r>
            <a:r>
              <a:rPr lang="en-US" dirty="0" err="1">
                <a:sym typeface="Chalkboard" charset="0"/>
              </a:rPr>
              <a:t>mathematischen</a:t>
            </a:r>
            <a:r>
              <a:rPr lang="en-US" dirty="0">
                <a:sym typeface="Chalkboard" charset="0"/>
              </a:rPr>
              <a:t> </a:t>
            </a:r>
            <a:r>
              <a:rPr lang="en-US" dirty="0" err="1">
                <a:sym typeface="Chalkboard" charset="0"/>
              </a:rPr>
              <a:t>Erklärung</a:t>
            </a:r>
            <a:r>
              <a:rPr lang="en-US" dirty="0" smtClean="0">
                <a:sym typeface="Chalkboard" charset="0"/>
              </a:rPr>
              <a:t>.</a:t>
            </a:r>
          </a:p>
          <a:p>
            <a:pPr>
              <a:buSzPct val="78000"/>
            </a:pPr>
            <a:r>
              <a:rPr lang="en-US" dirty="0" err="1">
                <a:sym typeface="Chalkboard" charset="0"/>
              </a:rPr>
              <a:t>Schlage</a:t>
            </a:r>
            <a:r>
              <a:rPr lang="en-US" dirty="0">
                <a:sym typeface="Chalkboard" charset="0"/>
              </a:rPr>
              <a:t> </a:t>
            </a:r>
            <a:r>
              <a:rPr lang="en-US" dirty="0" err="1">
                <a:sym typeface="Chalkboard" charset="0"/>
              </a:rPr>
              <a:t>Lösungen</a:t>
            </a:r>
            <a:r>
              <a:rPr lang="en-US" dirty="0">
                <a:sym typeface="Chalkboard" charset="0"/>
              </a:rPr>
              <a:t> für </a:t>
            </a:r>
            <a:r>
              <a:rPr lang="en-US" dirty="0" err="1">
                <a:sym typeface="Chalkboard" charset="0"/>
              </a:rPr>
              <a:t>Arbeitslosigkeit</a:t>
            </a:r>
            <a:r>
              <a:rPr lang="en-US" dirty="0">
                <a:sym typeface="Chalkboard" charset="0"/>
              </a:rPr>
              <a:t> </a:t>
            </a:r>
            <a:r>
              <a:rPr lang="en-US" dirty="0" err="1">
                <a:sym typeface="Chalkboard" charset="0"/>
              </a:rPr>
              <a:t>vor</a:t>
            </a:r>
            <a:r>
              <a:rPr lang="en-US" dirty="0">
                <a:sym typeface="Chalkboard" charset="0"/>
              </a:rPr>
              <a:t> und </a:t>
            </a:r>
            <a:r>
              <a:rPr lang="en-US" dirty="0" err="1">
                <a:sym typeface="Chalkboard" charset="0"/>
              </a:rPr>
              <a:t>evaluiere</a:t>
            </a:r>
            <a:r>
              <a:rPr lang="en-US" dirty="0">
                <a:sym typeface="Chalkboard" charset="0"/>
              </a:rPr>
              <a:t> </a:t>
            </a:r>
            <a:r>
              <a:rPr lang="en-US" dirty="0" err="1">
                <a:sym typeface="Chalkboard" charset="0"/>
              </a:rPr>
              <a:t>sie</a:t>
            </a:r>
            <a:r>
              <a:rPr lang="en-US" dirty="0">
                <a:sym typeface="Chalkboard" charset="0"/>
              </a:rPr>
              <a:t>.</a:t>
            </a:r>
          </a:p>
          <a:p>
            <a:pPr>
              <a:buSzPct val="78000"/>
            </a:pPr>
            <a:r>
              <a:rPr lang="en-US" dirty="0" err="1">
                <a:sym typeface="Chalkboard" charset="0"/>
              </a:rPr>
              <a:t>Erkläre</a:t>
            </a:r>
            <a:r>
              <a:rPr lang="en-US" dirty="0">
                <a:sym typeface="Chalkboard" charset="0"/>
              </a:rPr>
              <a:t> die </a:t>
            </a:r>
            <a:r>
              <a:rPr lang="en-US" dirty="0" err="1">
                <a:sym typeface="Chalkboard" charset="0"/>
              </a:rPr>
              <a:t>Sachlage</a:t>
            </a:r>
            <a:r>
              <a:rPr lang="en-US" dirty="0">
                <a:sym typeface="Chalkboard" charset="0"/>
              </a:rPr>
              <a:t> von </a:t>
            </a:r>
            <a:r>
              <a:rPr lang="en-US" dirty="0" err="1">
                <a:sym typeface="Chalkboard" charset="0"/>
              </a:rPr>
              <a:t>einem</a:t>
            </a:r>
            <a:r>
              <a:rPr lang="en-US" dirty="0">
                <a:sym typeface="Chalkboard" charset="0"/>
              </a:rPr>
              <a:t> </a:t>
            </a:r>
            <a:r>
              <a:rPr lang="en-US" dirty="0" err="1">
                <a:sym typeface="Chalkboard" charset="0"/>
              </a:rPr>
              <a:t>Thema</a:t>
            </a:r>
            <a:r>
              <a:rPr lang="en-US" dirty="0">
                <a:sym typeface="Chalkboard" charset="0"/>
              </a:rPr>
              <a:t> und </a:t>
            </a:r>
            <a:r>
              <a:rPr lang="en-US" dirty="0" err="1">
                <a:sym typeface="Chalkboard" charset="0"/>
              </a:rPr>
              <a:t>verwende</a:t>
            </a:r>
            <a:r>
              <a:rPr lang="en-US" dirty="0">
                <a:sym typeface="Chalkboard" charset="0"/>
              </a:rPr>
              <a:t> </a:t>
            </a:r>
            <a:r>
              <a:rPr lang="en-US" dirty="0" err="1">
                <a:sym typeface="Chalkboard" charset="0"/>
              </a:rPr>
              <a:t>dabei</a:t>
            </a:r>
            <a:r>
              <a:rPr lang="en-US" dirty="0">
                <a:sym typeface="Chalkboard" charset="0"/>
              </a:rPr>
              <a:t> </a:t>
            </a:r>
            <a:r>
              <a:rPr lang="en-US" dirty="0" err="1">
                <a:sym typeface="Chalkboard" charset="0"/>
              </a:rPr>
              <a:t>Belegen</a:t>
            </a:r>
            <a:r>
              <a:rPr lang="en-US" dirty="0">
                <a:sym typeface="Chalkboard" charset="0"/>
              </a:rPr>
              <a:t> </a:t>
            </a:r>
            <a:r>
              <a:rPr lang="en-US" dirty="0" err="1">
                <a:sym typeface="Chalkboard" charset="0"/>
              </a:rPr>
              <a:t>aus</a:t>
            </a:r>
            <a:r>
              <a:rPr lang="en-US" dirty="0">
                <a:sym typeface="Chalkboard" charset="0"/>
              </a:rPr>
              <a:t> </a:t>
            </a:r>
            <a:r>
              <a:rPr lang="en-US" dirty="0" err="1">
                <a:sym typeface="Chalkboard" charset="0"/>
              </a:rPr>
              <a:t>mehreren</a:t>
            </a:r>
            <a:r>
              <a:rPr lang="en-US" dirty="0">
                <a:sym typeface="Chalkboard" charset="0"/>
              </a:rPr>
              <a:t> </a:t>
            </a:r>
            <a:r>
              <a:rPr lang="en-US" dirty="0" err="1">
                <a:sym typeface="Chalkboard" charset="0"/>
              </a:rPr>
              <a:t>Quellen</a:t>
            </a:r>
            <a:r>
              <a:rPr lang="en-US" dirty="0">
                <a:sym typeface="Chalkboard" charset="0"/>
              </a:rPr>
              <a:t>.</a:t>
            </a:r>
          </a:p>
          <a:p>
            <a:pPr>
              <a:buSzPct val="78000"/>
            </a:pPr>
            <a:r>
              <a:rPr lang="en-US" dirty="0" err="1">
                <a:sym typeface="Chalkboard" charset="0"/>
              </a:rPr>
              <a:t>Erfinde</a:t>
            </a:r>
            <a:r>
              <a:rPr lang="en-US" dirty="0">
                <a:sym typeface="Chalkboard" charset="0"/>
              </a:rPr>
              <a:t> </a:t>
            </a:r>
            <a:r>
              <a:rPr lang="en-US" dirty="0" err="1">
                <a:sym typeface="Chalkboard" charset="0"/>
              </a:rPr>
              <a:t>einen</a:t>
            </a:r>
            <a:r>
              <a:rPr lang="en-US" dirty="0">
                <a:sym typeface="Chalkboard" charset="0"/>
              </a:rPr>
              <a:t> </a:t>
            </a:r>
            <a:r>
              <a:rPr lang="en-US" dirty="0" err="1">
                <a:sym typeface="Chalkboard" charset="0"/>
              </a:rPr>
              <a:t>Tanz</a:t>
            </a:r>
            <a:r>
              <a:rPr lang="en-US" dirty="0">
                <a:sym typeface="Chalkboard" charset="0"/>
              </a:rPr>
              <a:t>, der die </a:t>
            </a:r>
            <a:r>
              <a:rPr lang="en-US" dirty="0" err="1">
                <a:sym typeface="Chalkboard" charset="0"/>
              </a:rPr>
              <a:t>Merkmale</a:t>
            </a:r>
            <a:r>
              <a:rPr lang="en-US" dirty="0">
                <a:sym typeface="Chalkboard" charset="0"/>
              </a:rPr>
              <a:t> </a:t>
            </a:r>
            <a:r>
              <a:rPr lang="en-US" dirty="0" err="1">
                <a:sym typeface="Chalkboard" charset="0"/>
              </a:rPr>
              <a:t>einer</a:t>
            </a:r>
            <a:r>
              <a:rPr lang="en-US" dirty="0">
                <a:sym typeface="Chalkboard" charset="0"/>
              </a:rPr>
              <a:t> </a:t>
            </a:r>
            <a:r>
              <a:rPr lang="en-US" dirty="0" err="1">
                <a:sym typeface="Chalkboard" charset="0"/>
              </a:rPr>
              <a:t>Kultur</a:t>
            </a:r>
            <a:r>
              <a:rPr lang="en-US" dirty="0">
                <a:sym typeface="Chalkboard" charset="0"/>
              </a:rPr>
              <a:t> </a:t>
            </a:r>
            <a:r>
              <a:rPr lang="en-US" dirty="0" err="1">
                <a:sym typeface="Chalkboard" charset="0"/>
              </a:rPr>
              <a:t>zum</a:t>
            </a:r>
            <a:r>
              <a:rPr lang="en-US" dirty="0">
                <a:sym typeface="Chalkboard" charset="0"/>
              </a:rPr>
              <a:t> </a:t>
            </a:r>
            <a:r>
              <a:rPr lang="en-US" dirty="0" err="1">
                <a:sym typeface="Chalkboard" charset="0"/>
              </a:rPr>
              <a:t>Ausdruck</a:t>
            </a:r>
            <a:r>
              <a:rPr lang="en-US" dirty="0">
                <a:sym typeface="Chalkboard" charset="0"/>
              </a:rPr>
              <a:t> </a:t>
            </a:r>
            <a:r>
              <a:rPr lang="en-US" dirty="0" err="1" smtClean="0">
                <a:sym typeface="Chalkboard" charset="0"/>
              </a:rPr>
              <a:t>bringt</a:t>
            </a:r>
            <a:r>
              <a:rPr lang="en-US" dirty="0" smtClean="0">
                <a:sym typeface="Chalkboard" charset="0"/>
              </a:rPr>
              <a:t>.</a:t>
            </a:r>
            <a:endParaRPr lang="de-AT" dirty="0"/>
          </a:p>
        </p:txBody>
      </p:sp>
    </p:spTree>
    <p:extLst>
      <p:ext uri="{BB962C8B-B14F-4D97-AF65-F5344CB8AC3E}">
        <p14:creationId xmlns:p14="http://schemas.microsoft.com/office/powerpoint/2010/main" val="24494896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Beispiele Bereich 4</a:t>
            </a:r>
            <a:endParaRPr lang="de-AT" dirty="0"/>
          </a:p>
        </p:txBody>
      </p:sp>
      <p:sp>
        <p:nvSpPr>
          <p:cNvPr id="3" name="Inhaltsplatzhalter 2"/>
          <p:cNvSpPr>
            <a:spLocks noGrp="1"/>
          </p:cNvSpPr>
          <p:nvPr>
            <p:ph idx="1"/>
          </p:nvPr>
        </p:nvSpPr>
        <p:spPr/>
        <p:txBody>
          <a:bodyPr/>
          <a:lstStyle/>
          <a:p>
            <a:pPr>
              <a:buSzPct val="125000"/>
            </a:pPr>
            <a:r>
              <a:rPr lang="en-US" sz="2800" dirty="0" err="1">
                <a:sym typeface="Chalkboard" charset="0"/>
              </a:rPr>
              <a:t>Sammele</a:t>
            </a:r>
            <a:r>
              <a:rPr lang="en-US" sz="2800" dirty="0">
                <a:sym typeface="Chalkboard" charset="0"/>
              </a:rPr>
              <a:t>, </a:t>
            </a:r>
            <a:r>
              <a:rPr lang="en-US" sz="2800" dirty="0" err="1">
                <a:sym typeface="Chalkboard" charset="0"/>
              </a:rPr>
              <a:t>organisiere</a:t>
            </a:r>
            <a:r>
              <a:rPr lang="en-US" sz="2800" dirty="0">
                <a:sym typeface="Chalkboard" charset="0"/>
              </a:rPr>
              <a:t> und </a:t>
            </a:r>
            <a:r>
              <a:rPr lang="en-US" sz="2800" dirty="0" err="1">
                <a:sym typeface="Chalkboard" charset="0"/>
              </a:rPr>
              <a:t>werte</a:t>
            </a:r>
            <a:r>
              <a:rPr lang="en-US" sz="2800" dirty="0">
                <a:sym typeface="Chalkboard" charset="0"/>
              </a:rPr>
              <a:t> </a:t>
            </a:r>
            <a:r>
              <a:rPr lang="en-US" sz="2800" dirty="0" err="1">
                <a:sym typeface="Chalkboard" charset="0"/>
              </a:rPr>
              <a:t>Informationen</a:t>
            </a:r>
            <a:r>
              <a:rPr lang="en-US" sz="2800" dirty="0">
                <a:sym typeface="Chalkboard" charset="0"/>
              </a:rPr>
              <a:t> von </a:t>
            </a:r>
            <a:r>
              <a:rPr lang="en-US" sz="2800" dirty="0" err="1">
                <a:sym typeface="Chalkboard" charset="0"/>
              </a:rPr>
              <a:t>mehreren</a:t>
            </a:r>
            <a:r>
              <a:rPr lang="en-US" sz="2800" dirty="0">
                <a:sym typeface="Chalkboard" charset="0"/>
              </a:rPr>
              <a:t> </a:t>
            </a:r>
            <a:r>
              <a:rPr lang="en-US" sz="2800" dirty="0" err="1">
                <a:sym typeface="Chalkboard" charset="0"/>
              </a:rPr>
              <a:t>Quellen</a:t>
            </a:r>
            <a:r>
              <a:rPr lang="en-US" sz="2800" dirty="0">
                <a:sym typeface="Chalkboard" charset="0"/>
              </a:rPr>
              <a:t> in </a:t>
            </a:r>
            <a:r>
              <a:rPr lang="en-US" sz="2800" dirty="0" err="1">
                <a:sym typeface="Chalkboard" charset="0"/>
              </a:rPr>
              <a:t>einem</a:t>
            </a:r>
            <a:r>
              <a:rPr lang="en-US" sz="2800" dirty="0">
                <a:sym typeface="Chalkboard" charset="0"/>
              </a:rPr>
              <a:t> </a:t>
            </a:r>
            <a:r>
              <a:rPr lang="en-US" sz="2800" dirty="0" err="1">
                <a:sym typeface="Chalkboard" charset="0"/>
              </a:rPr>
              <a:t>Bericht</a:t>
            </a:r>
            <a:r>
              <a:rPr lang="en-US" sz="2800" dirty="0">
                <a:sym typeface="Chalkboard" charset="0"/>
              </a:rPr>
              <a:t> </a:t>
            </a:r>
            <a:r>
              <a:rPr lang="en-US" sz="2800" dirty="0" err="1">
                <a:sym typeface="Chalkboard" charset="0"/>
              </a:rPr>
              <a:t>aus.</a:t>
            </a:r>
            <a:endParaRPr lang="en-US" sz="2800" dirty="0">
              <a:sym typeface="Chalkboard" charset="0"/>
            </a:endParaRPr>
          </a:p>
          <a:p>
            <a:pPr>
              <a:buSzPct val="125000"/>
            </a:pPr>
            <a:r>
              <a:rPr lang="en-US" sz="2800" dirty="0" err="1">
                <a:sym typeface="Chalkboard" charset="0"/>
              </a:rPr>
              <a:t>Analysiere</a:t>
            </a:r>
            <a:r>
              <a:rPr lang="en-US" sz="2800" dirty="0">
                <a:sym typeface="Chalkboard" charset="0"/>
              </a:rPr>
              <a:t> den </a:t>
            </a:r>
            <a:r>
              <a:rPr lang="en-US" sz="2800" dirty="0" err="1">
                <a:sym typeface="Chalkboard" charset="0"/>
              </a:rPr>
              <a:t>literarischen</a:t>
            </a:r>
            <a:r>
              <a:rPr lang="en-US" sz="2800" dirty="0">
                <a:sym typeface="Chalkboard" charset="0"/>
              </a:rPr>
              <a:t> </a:t>
            </a:r>
            <a:r>
              <a:rPr lang="en-US" sz="2800" dirty="0" err="1">
                <a:sym typeface="Chalkboard" charset="0"/>
              </a:rPr>
              <a:t>Stil</a:t>
            </a:r>
            <a:r>
              <a:rPr lang="en-US" sz="2800" dirty="0">
                <a:sym typeface="Chalkboard" charset="0"/>
              </a:rPr>
              <a:t> </a:t>
            </a:r>
            <a:r>
              <a:rPr lang="en-US" sz="2800" dirty="0" err="1">
                <a:sym typeface="Chalkboard" charset="0"/>
              </a:rPr>
              <a:t>eines</a:t>
            </a:r>
            <a:r>
              <a:rPr lang="en-US" sz="2800" dirty="0">
                <a:sym typeface="Chalkboard" charset="0"/>
              </a:rPr>
              <a:t> </a:t>
            </a:r>
            <a:r>
              <a:rPr lang="en-US" sz="2800" dirty="0" err="1">
                <a:sym typeface="Chalkboard" charset="0"/>
              </a:rPr>
              <a:t>Schriftstellers</a:t>
            </a:r>
            <a:r>
              <a:rPr lang="en-US" sz="2800" dirty="0">
                <a:sym typeface="Chalkboard" charset="0"/>
              </a:rPr>
              <a:t>, </a:t>
            </a:r>
            <a:r>
              <a:rPr lang="en-US" sz="2800" dirty="0" err="1">
                <a:sym typeface="Chalkboard" charset="0"/>
              </a:rPr>
              <a:t>einer</a:t>
            </a:r>
            <a:r>
              <a:rPr lang="en-US" sz="2800" dirty="0">
                <a:sym typeface="Chalkboard" charset="0"/>
              </a:rPr>
              <a:t> </a:t>
            </a:r>
            <a:r>
              <a:rPr lang="en-US" sz="2800" dirty="0" err="1">
                <a:sym typeface="Chalkboard" charset="0"/>
              </a:rPr>
              <a:t>Schriftstellerin</a:t>
            </a:r>
            <a:r>
              <a:rPr lang="en-US" sz="2800" dirty="0">
                <a:sym typeface="Chalkboard" charset="0"/>
              </a:rPr>
              <a:t>.</a:t>
            </a:r>
          </a:p>
          <a:p>
            <a:pPr>
              <a:buSzPct val="125000"/>
            </a:pPr>
            <a:r>
              <a:rPr lang="en-US" sz="2800" dirty="0" err="1">
                <a:sym typeface="Chalkboard" charset="0"/>
              </a:rPr>
              <a:t>Entwirf</a:t>
            </a:r>
            <a:r>
              <a:rPr lang="en-US" sz="2800" dirty="0">
                <a:sym typeface="Chalkboard" charset="0"/>
              </a:rPr>
              <a:t> </a:t>
            </a:r>
            <a:r>
              <a:rPr lang="en-US" sz="2800" dirty="0" err="1" smtClean="0">
                <a:sym typeface="Chalkboard" charset="0"/>
              </a:rPr>
              <a:t>einen</a:t>
            </a:r>
            <a:r>
              <a:rPr lang="en-US" sz="2800" dirty="0" smtClean="0">
                <a:sym typeface="Chalkboard" charset="0"/>
              </a:rPr>
              <a:t> </a:t>
            </a:r>
            <a:r>
              <a:rPr lang="en-US" sz="2800" dirty="0" err="1" smtClean="0">
                <a:sym typeface="Chalkboard" charset="0"/>
              </a:rPr>
              <a:t>gesunden</a:t>
            </a:r>
            <a:r>
              <a:rPr lang="en-US" sz="2800" dirty="0" smtClean="0">
                <a:sym typeface="Chalkboard" charset="0"/>
              </a:rPr>
              <a:t> </a:t>
            </a:r>
            <a:r>
              <a:rPr lang="en-US" sz="2800" dirty="0" err="1" smtClean="0">
                <a:sym typeface="Chalkboard" charset="0"/>
              </a:rPr>
              <a:t>Speiseplan</a:t>
            </a:r>
            <a:r>
              <a:rPr lang="en-US" sz="2800" dirty="0" smtClean="0">
                <a:sym typeface="Chalkboard" charset="0"/>
              </a:rPr>
              <a:t> für </a:t>
            </a:r>
            <a:r>
              <a:rPr lang="en-US" sz="2800" dirty="0" err="1">
                <a:sym typeface="Chalkboard" charset="0"/>
              </a:rPr>
              <a:t>eine</a:t>
            </a:r>
            <a:r>
              <a:rPr lang="en-US" sz="2800" dirty="0">
                <a:sym typeface="Chalkboard" charset="0"/>
              </a:rPr>
              <a:t> </a:t>
            </a:r>
            <a:r>
              <a:rPr lang="en-US" sz="2800" dirty="0" err="1">
                <a:sym typeface="Chalkboard" charset="0"/>
              </a:rPr>
              <a:t>Woche</a:t>
            </a:r>
            <a:r>
              <a:rPr lang="en-US" sz="2800" dirty="0">
                <a:sym typeface="Chalkboard" charset="0"/>
              </a:rPr>
              <a:t> am </a:t>
            </a:r>
            <a:r>
              <a:rPr lang="en-US" sz="2800" dirty="0" err="1">
                <a:sym typeface="Chalkboard" charset="0"/>
              </a:rPr>
              <a:t>Sommerlager</a:t>
            </a:r>
            <a:r>
              <a:rPr lang="en-US" sz="2800" dirty="0">
                <a:sym typeface="Chalkboard" charset="0"/>
              </a:rPr>
              <a:t> </a:t>
            </a:r>
            <a:r>
              <a:rPr lang="en-US" sz="2800" dirty="0" err="1">
                <a:sym typeface="Chalkboard" charset="0"/>
              </a:rPr>
              <a:t>nach</a:t>
            </a:r>
            <a:r>
              <a:rPr lang="en-US" sz="2800" dirty="0">
                <a:sym typeface="Chalkboard" charset="0"/>
              </a:rPr>
              <a:t> den </a:t>
            </a:r>
            <a:r>
              <a:rPr lang="en-US" sz="2800" dirty="0" err="1">
                <a:sym typeface="Chalkboard" charset="0"/>
              </a:rPr>
              <a:t>Prinzipien</a:t>
            </a:r>
            <a:r>
              <a:rPr lang="en-US" sz="2800" dirty="0">
                <a:sym typeface="Chalkboard" charset="0"/>
              </a:rPr>
              <a:t> der </a:t>
            </a:r>
            <a:r>
              <a:rPr lang="en-US" sz="2800" dirty="0" err="1">
                <a:sym typeface="Chalkboard" charset="0"/>
              </a:rPr>
              <a:t>Ernährungspyramide</a:t>
            </a:r>
            <a:r>
              <a:rPr lang="en-US" sz="2800" dirty="0">
                <a:sym typeface="Chalkboard" charset="0"/>
              </a:rPr>
              <a:t>.</a:t>
            </a:r>
          </a:p>
          <a:p>
            <a:endParaRPr lang="de-AT" sz="2800" dirty="0"/>
          </a:p>
        </p:txBody>
      </p:sp>
    </p:spTree>
    <p:extLst>
      <p:ext uri="{BB962C8B-B14F-4D97-AF65-F5344CB8AC3E}">
        <p14:creationId xmlns:p14="http://schemas.microsoft.com/office/powerpoint/2010/main" val="993961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rot="680218">
            <a:off x="3784467" y="1126716"/>
            <a:ext cx="3245276" cy="2376634"/>
            <a:chOff x="3763215" y="929850"/>
            <a:chExt cx="3245276" cy="2376634"/>
          </a:xfrm>
        </p:grpSpPr>
        <p:pic>
          <p:nvPicPr>
            <p:cNvPr id="410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8840" r="10992" b="16550"/>
            <a:stretch/>
          </p:blipFill>
          <p:spPr bwMode="auto">
            <a:xfrm rot="285742">
              <a:off x="3763215" y="929850"/>
              <a:ext cx="3245276" cy="237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rot="1421611">
              <a:off x="4115334" y="1883079"/>
              <a:ext cx="2232248" cy="646331"/>
            </a:xfrm>
            <a:prstGeom prst="rect">
              <a:avLst/>
            </a:prstGeom>
            <a:noFill/>
          </p:spPr>
          <p:txBody>
            <a:bodyPr wrap="square" rtlCol="0">
              <a:spAutoFit/>
            </a:bodyPr>
            <a:lstStyle/>
            <a:p>
              <a:pPr algn="ctr"/>
              <a:r>
                <a:rPr lang="de-AT" sz="3600" dirty="0" smtClean="0">
                  <a:solidFill>
                    <a:schemeClr val="bg1">
                      <a:lumMod val="50000"/>
                    </a:schemeClr>
                  </a:solidFill>
                  <a:latin typeface="Comic Sans MS" pitchFamily="66" charset="0"/>
                </a:rPr>
                <a:t>Ziel</a:t>
              </a:r>
              <a:endParaRPr lang="de-AT" sz="3600" dirty="0">
                <a:solidFill>
                  <a:schemeClr val="bg1">
                    <a:lumMod val="50000"/>
                  </a:schemeClr>
                </a:solidFill>
                <a:latin typeface="Comic Sans MS" pitchFamily="66" charset="0"/>
              </a:endParaRPr>
            </a:p>
          </p:txBody>
        </p:sp>
      </p:grpSp>
      <p:pic>
        <p:nvPicPr>
          <p:cNvPr id="3" name="Grafik 2"/>
          <p:cNvPicPr>
            <a:picLocks noChangeAspect="1"/>
          </p:cNvPicPr>
          <p:nvPr/>
        </p:nvPicPr>
        <p:blipFill rotWithShape="1">
          <a:blip r:embed="rId4">
            <a:extLst>
              <a:ext uri="{28A0092B-C50C-407E-A947-70E740481C1C}">
                <a14:useLocalDpi xmlns:a14="http://schemas.microsoft.com/office/drawing/2010/main" val="0"/>
              </a:ext>
            </a:extLst>
          </a:blip>
          <a:srcRect t="6174" r="2437"/>
          <a:stretch/>
        </p:blipFill>
        <p:spPr>
          <a:xfrm>
            <a:off x="-1136952" y="2991765"/>
            <a:ext cx="6522805" cy="3154352"/>
          </a:xfrm>
          <a:prstGeom prst="rect">
            <a:avLst/>
          </a:prstGeom>
        </p:spPr>
      </p:pic>
      <p:sp>
        <p:nvSpPr>
          <p:cNvPr id="2" name="Titel 1"/>
          <p:cNvSpPr>
            <a:spLocks noGrp="1"/>
          </p:cNvSpPr>
          <p:nvPr>
            <p:ph type="title"/>
          </p:nvPr>
        </p:nvSpPr>
        <p:spPr/>
        <p:txBody>
          <a:bodyPr/>
          <a:lstStyle/>
          <a:p>
            <a:r>
              <a:rPr lang="de-AT" dirty="0" smtClean="0"/>
              <a:t>Eine Glücksache?</a:t>
            </a:r>
            <a:endParaRPr lang="de-AT" dirty="0"/>
          </a:p>
        </p:txBody>
      </p:sp>
      <p:pic>
        <p:nvPicPr>
          <p:cNvPr id="23554" name="Picture 2" descr="http://www.llece.org/public/images/stories/actividades/ninos_participacion.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973391" y="65375"/>
            <a:ext cx="2063105" cy="29263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llece.org/public/images/stories/actividades/ninos_participacion.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10569" t="65473" r="58580" b="8227"/>
          <a:stretch/>
        </p:blipFill>
        <p:spPr bwMode="auto">
          <a:xfrm>
            <a:off x="3761313" y="2737266"/>
            <a:ext cx="636477" cy="7696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llece.org/public/images/stories/actividades/ninos_participacion.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55918" t="62193" r="9991" b="11768"/>
          <a:stretch/>
        </p:blipFill>
        <p:spPr bwMode="auto">
          <a:xfrm>
            <a:off x="2288234" y="3680664"/>
            <a:ext cx="703337" cy="76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llece.org/public/images/stories/actividades/ninos_participacion.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13925" t="24850" r="59482" b="49632"/>
          <a:stretch/>
        </p:blipFill>
        <p:spPr bwMode="auto">
          <a:xfrm>
            <a:off x="883873" y="5057981"/>
            <a:ext cx="548641" cy="746761"/>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2324903" y="3122086"/>
            <a:ext cx="1244626" cy="369332"/>
          </a:xfrm>
          <a:prstGeom prst="rect">
            <a:avLst/>
          </a:prstGeom>
          <a:noFill/>
        </p:spPr>
        <p:txBody>
          <a:bodyPr wrap="square" rtlCol="0">
            <a:spAutoFit/>
          </a:bodyPr>
          <a:lstStyle/>
          <a:p>
            <a:r>
              <a:rPr lang="de-AT" dirty="0" smtClean="0"/>
              <a:t>6 Monate</a:t>
            </a:r>
            <a:endParaRPr lang="de-AT" dirty="0"/>
          </a:p>
        </p:txBody>
      </p:sp>
      <p:sp>
        <p:nvSpPr>
          <p:cNvPr id="22" name="Textfeld 21"/>
          <p:cNvSpPr txBox="1"/>
          <p:nvPr/>
        </p:nvSpPr>
        <p:spPr>
          <a:xfrm>
            <a:off x="1007814" y="4202563"/>
            <a:ext cx="1244626" cy="369332"/>
          </a:xfrm>
          <a:prstGeom prst="rect">
            <a:avLst/>
          </a:prstGeom>
          <a:noFill/>
        </p:spPr>
        <p:txBody>
          <a:bodyPr wrap="square" rtlCol="0">
            <a:spAutoFit/>
          </a:bodyPr>
          <a:lstStyle/>
          <a:p>
            <a:r>
              <a:rPr lang="de-AT" dirty="0" smtClean="0"/>
              <a:t>12 Monate</a:t>
            </a:r>
            <a:endParaRPr lang="de-AT" dirty="0"/>
          </a:p>
        </p:txBody>
      </p:sp>
      <p:sp>
        <p:nvSpPr>
          <p:cNvPr id="23" name="Textfeld 22"/>
          <p:cNvSpPr txBox="1"/>
          <p:nvPr/>
        </p:nvSpPr>
        <p:spPr>
          <a:xfrm>
            <a:off x="1393421" y="5431361"/>
            <a:ext cx="1244626" cy="369332"/>
          </a:xfrm>
          <a:prstGeom prst="rect">
            <a:avLst/>
          </a:prstGeom>
          <a:noFill/>
        </p:spPr>
        <p:txBody>
          <a:bodyPr wrap="square" rtlCol="0">
            <a:spAutoFit/>
          </a:bodyPr>
          <a:lstStyle/>
          <a:p>
            <a:r>
              <a:rPr lang="de-AT" dirty="0" smtClean="0"/>
              <a:t>24 Monate</a:t>
            </a:r>
            <a:endParaRPr lang="de-AT" dirty="0"/>
          </a:p>
        </p:txBody>
      </p:sp>
    </p:spTree>
    <p:extLst>
      <p:ext uri="{BB962C8B-B14F-4D97-AF65-F5344CB8AC3E}">
        <p14:creationId xmlns:p14="http://schemas.microsoft.com/office/powerpoint/2010/main" val="224940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Sind komplexe Aufgaben für alle? </a:t>
            </a:r>
            <a:endParaRPr lang="de-AT" sz="2400" dirty="0"/>
          </a:p>
        </p:txBody>
      </p:sp>
      <p:sp>
        <p:nvSpPr>
          <p:cNvPr id="3" name="Inhaltsplatzhalter 2"/>
          <p:cNvSpPr>
            <a:spLocks noGrp="1"/>
          </p:cNvSpPr>
          <p:nvPr>
            <p:ph idx="1"/>
          </p:nvPr>
        </p:nvSpPr>
        <p:spPr/>
        <p:txBody>
          <a:bodyPr/>
          <a:lstStyle/>
          <a:p>
            <a:pPr marL="0" indent="0">
              <a:buNone/>
            </a:pPr>
            <a:r>
              <a:rPr lang="de-AT" sz="4400" b="1" dirty="0" smtClean="0">
                <a:solidFill>
                  <a:srgbClr val="00B050"/>
                </a:solidFill>
              </a:rPr>
              <a:t>JA!</a:t>
            </a:r>
          </a:p>
        </p:txBody>
      </p:sp>
      <p:sp>
        <p:nvSpPr>
          <p:cNvPr id="4" name="Rectangle 6"/>
          <p:cNvSpPr>
            <a:spLocks noChangeArrowheads="1"/>
          </p:cNvSpPr>
          <p:nvPr/>
        </p:nvSpPr>
        <p:spPr bwMode="auto">
          <a:xfrm>
            <a:off x="7658025" y="1417866"/>
            <a:ext cx="128588" cy="44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b="1">
                <a:solidFill>
                  <a:srgbClr val="000000"/>
                </a:solidFill>
              </a:rPr>
              <a:t> </a:t>
            </a:r>
            <a:endParaRPr lang="en-US"/>
          </a:p>
        </p:txBody>
      </p:sp>
      <p:sp>
        <p:nvSpPr>
          <p:cNvPr id="44" name="Abgerundetes Rechteck 43"/>
          <p:cNvSpPr/>
          <p:nvPr/>
        </p:nvSpPr>
        <p:spPr>
          <a:xfrm>
            <a:off x="2051720" y="1638761"/>
            <a:ext cx="5841734" cy="42689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AT" sz="2400" dirty="0" smtClean="0"/>
              <a:t>Komplexe Aufgaben fördern und fördern das Denken. Sie eignen sich als Einstieg zum neuen Thema, weil sie ein Problem darstellen, dessen Lösung angestrebt werden kann. Komplexe Aufgabe fungieren als </a:t>
            </a:r>
            <a:r>
              <a:rPr lang="de-AT" sz="2400" dirty="0" err="1" smtClean="0"/>
              <a:t>Zielbild</a:t>
            </a:r>
            <a:r>
              <a:rPr lang="de-AT" sz="2400" dirty="0" smtClean="0"/>
              <a:t> für Lern- und Lehrprozesse und sind nötig, um das gesamte Leistungsspektrum bei der Leistungsfeststellung sichtbar zu machen.</a:t>
            </a:r>
            <a:endParaRPr lang="de-AT" sz="2400" dirty="0"/>
          </a:p>
        </p:txBody>
      </p:sp>
    </p:spTree>
    <p:extLst>
      <p:ext uri="{BB962C8B-B14F-4D97-AF65-F5344CB8AC3E}">
        <p14:creationId xmlns:p14="http://schemas.microsoft.com/office/powerpoint/2010/main" val="64784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1026" name="Picture 2"/>
          <p:cNvPicPr>
            <a:picLocks noChangeAspect="1" noChangeArrowheads="1"/>
          </p:cNvPicPr>
          <p:nvPr/>
        </p:nvPicPr>
        <p:blipFill>
          <a:blip r:embed="rId3" cstate="print"/>
          <a:srcRect/>
          <a:stretch>
            <a:fillRect/>
          </a:stretch>
        </p:blipFill>
        <p:spPr bwMode="auto">
          <a:xfrm>
            <a:off x="-180528" y="-23551"/>
            <a:ext cx="7848872" cy="4505676"/>
          </a:xfrm>
          <a:prstGeom prst="rect">
            <a:avLst/>
          </a:prstGeom>
          <a:noFill/>
          <a:ln w="9525">
            <a:noFill/>
            <a:miter lim="800000"/>
            <a:headEnd/>
            <a:tailEnd/>
          </a:ln>
        </p:spPr>
      </p:pic>
      <p:sp>
        <p:nvSpPr>
          <p:cNvPr id="4" name="Textfeld 3">
            <a:hlinkClick r:id="rId4"/>
          </p:cNvPr>
          <p:cNvSpPr txBox="1"/>
          <p:nvPr/>
        </p:nvSpPr>
        <p:spPr>
          <a:xfrm>
            <a:off x="3491880" y="5733256"/>
            <a:ext cx="5472608" cy="1077218"/>
          </a:xfrm>
          <a:prstGeom prst="rect">
            <a:avLst/>
          </a:prstGeom>
          <a:noFill/>
        </p:spPr>
        <p:txBody>
          <a:bodyPr wrap="square" rtlCol="0">
            <a:spAutoFit/>
          </a:bodyPr>
          <a:lstStyle/>
          <a:p>
            <a:r>
              <a:rPr lang="de-AT" sz="3200" b="1" dirty="0" smtClean="0">
                <a:hlinkClick r:id="rId4"/>
              </a:rPr>
              <a:t>http://www.nmsvernetzung.at</a:t>
            </a:r>
            <a:endParaRPr lang="de-AT" sz="3200" b="1" dirty="0" smtClean="0"/>
          </a:p>
          <a:p>
            <a:endParaRPr lang="de-AT" sz="3200" b="1"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1" y="1844825"/>
            <a:ext cx="6857585" cy="385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00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srcRect/>
          <a:stretch>
            <a:fillRect/>
          </a:stretch>
        </p:blipFill>
        <p:spPr bwMode="auto">
          <a:xfrm rot="957723">
            <a:off x="5513691" y="2118532"/>
            <a:ext cx="3456709" cy="31437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0" name="Titel 1"/>
          <p:cNvSpPr>
            <a:spLocks noGrp="1"/>
          </p:cNvSpPr>
          <p:nvPr>
            <p:ph type="title"/>
          </p:nvPr>
        </p:nvSpPr>
        <p:spPr/>
        <p:txBody>
          <a:bodyPr/>
          <a:lstStyle/>
          <a:p>
            <a:r>
              <a:rPr lang="de-AT" smtClean="0"/>
              <a:t>Orientierungshilfen Leistungsbeurteilung</a:t>
            </a:r>
          </a:p>
        </p:txBody>
      </p:sp>
      <p:pic>
        <p:nvPicPr>
          <p:cNvPr id="2051" name="Picture 3"/>
          <p:cNvPicPr>
            <a:picLocks noChangeAspect="1" noChangeArrowheads="1"/>
          </p:cNvPicPr>
          <p:nvPr/>
        </p:nvPicPr>
        <p:blipFill>
          <a:blip r:embed="rId3"/>
          <a:srcRect/>
          <a:stretch>
            <a:fillRect/>
          </a:stretch>
        </p:blipFill>
        <p:spPr bwMode="auto">
          <a:xfrm rot="20243180">
            <a:off x="443442" y="1812133"/>
            <a:ext cx="3590621" cy="2787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srcRect/>
          <a:stretch>
            <a:fillRect/>
          </a:stretch>
        </p:blipFill>
        <p:spPr bwMode="auto">
          <a:xfrm rot="20327787">
            <a:off x="1455039" y="2985055"/>
            <a:ext cx="3407419" cy="31328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srcRect/>
          <a:stretch>
            <a:fillRect/>
          </a:stretch>
        </p:blipFill>
        <p:spPr bwMode="auto">
          <a:xfrm rot="20206782">
            <a:off x="2745279" y="4036566"/>
            <a:ext cx="3806753" cy="35465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a:spLocks noChangeArrowheads="1"/>
          </p:cNvSpPr>
          <p:nvPr/>
        </p:nvSpPr>
        <p:spPr bwMode="auto">
          <a:xfrm>
            <a:off x="4404129" y="1454821"/>
            <a:ext cx="3744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AT" sz="2400" b="1" dirty="0" smtClean="0"/>
              <a:t>www.nmsbibliothek.at</a:t>
            </a:r>
            <a:endParaRPr lang="de-AT" sz="2400" b="1" dirty="0"/>
          </a:p>
        </p:txBody>
      </p:sp>
    </p:spTree>
    <p:extLst>
      <p:ext uri="{BB962C8B-B14F-4D97-AF65-F5344CB8AC3E}">
        <p14:creationId xmlns:p14="http://schemas.microsoft.com/office/powerpoint/2010/main" val="3919400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500"/>
                                        <p:tgtEl>
                                          <p:spTgt spid="20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rot="1537363">
            <a:off x="5433143" y="2209778"/>
            <a:ext cx="3772664" cy="33098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Titel 1"/>
          <p:cNvSpPr>
            <a:spLocks noGrp="1"/>
          </p:cNvSpPr>
          <p:nvPr>
            <p:ph type="title"/>
          </p:nvPr>
        </p:nvSpPr>
        <p:spPr>
          <a:xfrm>
            <a:off x="323850" y="0"/>
            <a:ext cx="6115050" cy="1511300"/>
          </a:xfrm>
        </p:spPr>
        <p:txBody>
          <a:bodyPr/>
          <a:lstStyle/>
          <a:p>
            <a:r>
              <a:rPr lang="de-AT" smtClean="0"/>
              <a:t>Praxiseinblicke</a:t>
            </a:r>
          </a:p>
        </p:txBody>
      </p:sp>
      <p:sp>
        <p:nvSpPr>
          <p:cNvPr id="28676" name="Inhaltsplatzhalter 2"/>
          <p:cNvSpPr>
            <a:spLocks noGrp="1"/>
          </p:cNvSpPr>
          <p:nvPr>
            <p:ph idx="1"/>
          </p:nvPr>
        </p:nvSpPr>
        <p:spPr>
          <a:xfrm>
            <a:off x="179388" y="1196975"/>
            <a:ext cx="5760764" cy="4525963"/>
          </a:xfrm>
        </p:spPr>
        <p:txBody>
          <a:bodyPr/>
          <a:lstStyle/>
          <a:p>
            <a:r>
              <a:rPr lang="de-AT" dirty="0" smtClean="0">
                <a:latin typeface="Arial" charset="0"/>
                <a:cs typeface="Arial" charset="0"/>
              </a:rPr>
              <a:t>Von der kompetenzorientierten, „rückwärtigen“ Jahresplanung zur Ermittlung der Gesamtnote</a:t>
            </a:r>
          </a:p>
          <a:p>
            <a:r>
              <a:rPr lang="de-AT" dirty="0" smtClean="0">
                <a:latin typeface="Arial" charset="0"/>
                <a:cs typeface="Arial" charset="0"/>
              </a:rPr>
              <a:t> am Beispiel D, E, M</a:t>
            </a:r>
          </a:p>
          <a:p>
            <a:r>
              <a:rPr lang="de-AT" dirty="0" smtClean="0">
                <a:latin typeface="Arial" charset="0"/>
                <a:cs typeface="Arial" charset="0"/>
              </a:rPr>
              <a:t>7. Schulstufe </a:t>
            </a:r>
          </a:p>
          <a:p>
            <a:pPr lvl="1"/>
            <a:r>
              <a:rPr lang="de-AT" dirty="0" smtClean="0">
                <a:latin typeface="Arial" charset="0"/>
                <a:cs typeface="Arial" charset="0"/>
              </a:rPr>
              <a:t>Lerndesignprozesse &amp; -produkte</a:t>
            </a:r>
          </a:p>
          <a:p>
            <a:pPr lvl="1"/>
            <a:r>
              <a:rPr lang="de-AT" dirty="0" smtClean="0">
                <a:latin typeface="Arial" charset="0"/>
                <a:cs typeface="Arial" charset="0"/>
              </a:rPr>
              <a:t>Aufgabenstellungen</a:t>
            </a:r>
          </a:p>
          <a:p>
            <a:pPr lvl="1"/>
            <a:r>
              <a:rPr lang="de-AT" dirty="0" smtClean="0">
                <a:latin typeface="Arial" charset="0"/>
                <a:cs typeface="Arial" charset="0"/>
              </a:rPr>
              <a:t>Schularbeit</a:t>
            </a:r>
          </a:p>
          <a:p>
            <a:pPr lvl="1"/>
            <a:r>
              <a:rPr lang="de-AT" dirty="0" err="1" smtClean="0">
                <a:latin typeface="Arial" charset="0"/>
                <a:cs typeface="Arial" charset="0"/>
              </a:rPr>
              <a:t>Kriteriale</a:t>
            </a:r>
            <a:r>
              <a:rPr lang="de-AT" dirty="0" smtClean="0">
                <a:latin typeface="Arial" charset="0"/>
                <a:cs typeface="Arial" charset="0"/>
              </a:rPr>
              <a:t> Beurteilung </a:t>
            </a:r>
          </a:p>
          <a:p>
            <a:pPr marL="457200" lvl="1" indent="0">
              <a:buNone/>
            </a:pPr>
            <a:r>
              <a:rPr lang="de-AT" dirty="0">
                <a:latin typeface="Arial" charset="0"/>
                <a:cs typeface="Arial" charset="0"/>
              </a:rPr>
              <a:t> </a:t>
            </a:r>
            <a:r>
              <a:rPr lang="de-AT" dirty="0" smtClean="0">
                <a:latin typeface="Arial" charset="0"/>
                <a:cs typeface="Arial" charset="0"/>
              </a:rPr>
              <a:t>     (4.0-Skala)</a:t>
            </a:r>
          </a:p>
          <a:p>
            <a:pPr lvl="1"/>
            <a:r>
              <a:rPr lang="de-AT" dirty="0" smtClean="0">
                <a:latin typeface="Arial" charset="0"/>
                <a:cs typeface="Arial" charset="0"/>
              </a:rPr>
              <a:t>Ermittlung der Note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9303">
            <a:off x="4797330" y="4171872"/>
            <a:ext cx="4302100" cy="2589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9626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John Hattie zum Wirksamkeits-faktor Nr. 1</a:t>
            </a:r>
            <a:endParaRPr lang="de-AT" dirty="0"/>
          </a:p>
        </p:txBody>
      </p:sp>
      <p:sp>
        <p:nvSpPr>
          <p:cNvPr id="3" name="Inhaltsplatzhalter 2"/>
          <p:cNvSpPr>
            <a:spLocks noGrp="1"/>
          </p:cNvSpPr>
          <p:nvPr>
            <p:ph idx="1"/>
          </p:nvPr>
        </p:nvSpPr>
        <p:spPr/>
        <p:txBody>
          <a:bodyPr/>
          <a:lstStyle/>
          <a:p>
            <a:r>
              <a:rPr lang="de-AT" sz="2400" b="1" dirty="0" err="1"/>
              <a:t>It</a:t>
            </a:r>
            <a:r>
              <a:rPr lang="de-AT" sz="2400" b="1" dirty="0"/>
              <a:t> </a:t>
            </a:r>
            <a:r>
              <a:rPr lang="de-AT" sz="2400" b="1" dirty="0" err="1"/>
              <a:t>doesn‘t</a:t>
            </a:r>
            <a:r>
              <a:rPr lang="de-AT" sz="2400" b="1" dirty="0"/>
              <a:t> matter </a:t>
            </a:r>
            <a:r>
              <a:rPr lang="de-AT" sz="2400" b="1" dirty="0" err="1"/>
              <a:t>what</a:t>
            </a:r>
            <a:r>
              <a:rPr lang="de-AT" sz="2400" b="1" dirty="0"/>
              <a:t> </a:t>
            </a:r>
            <a:r>
              <a:rPr lang="de-AT" sz="2400" b="1" dirty="0" err="1"/>
              <a:t>schools</a:t>
            </a:r>
            <a:r>
              <a:rPr lang="de-AT" sz="2400" b="1" dirty="0"/>
              <a:t> </a:t>
            </a:r>
            <a:r>
              <a:rPr lang="de-AT" sz="2400" b="1" dirty="0" err="1"/>
              <a:t>they</a:t>
            </a:r>
            <a:r>
              <a:rPr lang="de-AT" sz="2400" b="1" dirty="0"/>
              <a:t> </a:t>
            </a:r>
            <a:r>
              <a:rPr lang="de-AT" sz="2400" b="1" dirty="0" err="1"/>
              <a:t>go</a:t>
            </a:r>
            <a:r>
              <a:rPr lang="de-AT" sz="2400" b="1" dirty="0"/>
              <a:t> </a:t>
            </a:r>
            <a:r>
              <a:rPr lang="de-AT" sz="2400" b="1" dirty="0" err="1"/>
              <a:t>to</a:t>
            </a:r>
            <a:r>
              <a:rPr lang="de-AT" sz="2400" b="1" dirty="0"/>
              <a:t>. </a:t>
            </a:r>
            <a:r>
              <a:rPr lang="de-AT" sz="2400" b="1" dirty="0" err="1"/>
              <a:t>It‘s</a:t>
            </a:r>
            <a:r>
              <a:rPr lang="de-AT" sz="2400" b="1" dirty="0"/>
              <a:t> </a:t>
            </a:r>
            <a:r>
              <a:rPr lang="de-AT" sz="2400" b="1" dirty="0" err="1"/>
              <a:t>the</a:t>
            </a:r>
            <a:r>
              <a:rPr lang="de-AT" sz="2400" b="1" dirty="0"/>
              <a:t> </a:t>
            </a:r>
            <a:r>
              <a:rPr lang="de-AT" sz="2400" b="1" dirty="0" err="1"/>
              <a:t>variability</a:t>
            </a:r>
            <a:r>
              <a:rPr lang="de-AT" sz="2400" b="1" dirty="0"/>
              <a:t> </a:t>
            </a:r>
            <a:r>
              <a:rPr lang="de-AT" sz="2400" b="1" dirty="0" err="1"/>
              <a:t>amongst</a:t>
            </a:r>
            <a:r>
              <a:rPr lang="de-AT" sz="2400" b="1" dirty="0"/>
              <a:t> </a:t>
            </a:r>
            <a:r>
              <a:rPr lang="de-AT" sz="2400" b="1" dirty="0" err="1"/>
              <a:t>teachers</a:t>
            </a:r>
            <a:r>
              <a:rPr lang="de-AT" sz="2400" b="1" dirty="0"/>
              <a:t> </a:t>
            </a:r>
            <a:r>
              <a:rPr lang="de-AT" sz="2400" b="1" dirty="0" err="1"/>
              <a:t>that</a:t>
            </a:r>
            <a:r>
              <a:rPr lang="de-AT" sz="2400" b="1" dirty="0"/>
              <a:t> </a:t>
            </a:r>
            <a:r>
              <a:rPr lang="de-AT" sz="2400" b="1" dirty="0" err="1"/>
              <a:t>is</a:t>
            </a:r>
            <a:r>
              <a:rPr lang="de-AT" sz="2400" b="1" dirty="0"/>
              <a:t> so </a:t>
            </a:r>
            <a:r>
              <a:rPr lang="de-AT" sz="2400" b="1" dirty="0" err="1"/>
              <a:t>dramatic</a:t>
            </a:r>
            <a:r>
              <a:rPr lang="de-AT" sz="2400" b="1" dirty="0"/>
              <a:t>.</a:t>
            </a:r>
          </a:p>
          <a:p>
            <a:r>
              <a:rPr lang="de-AT" sz="2400" dirty="0" err="1" smtClean="0"/>
              <a:t>One</a:t>
            </a:r>
            <a:r>
              <a:rPr lang="de-AT" sz="2400" dirty="0" smtClean="0"/>
              <a:t> </a:t>
            </a:r>
            <a:r>
              <a:rPr lang="de-AT" sz="2400" dirty="0" err="1" smtClean="0"/>
              <a:t>of</a:t>
            </a:r>
            <a:r>
              <a:rPr lang="de-AT" sz="2400" dirty="0" smtClean="0"/>
              <a:t> </a:t>
            </a:r>
            <a:r>
              <a:rPr lang="de-AT" sz="2400" dirty="0" err="1" smtClean="0"/>
              <a:t>the</a:t>
            </a:r>
            <a:r>
              <a:rPr lang="de-AT" sz="2400" dirty="0" smtClean="0"/>
              <a:t> </a:t>
            </a:r>
            <a:r>
              <a:rPr lang="de-AT" sz="2400" dirty="0" err="1" smtClean="0"/>
              <a:t>most</a:t>
            </a:r>
            <a:r>
              <a:rPr lang="de-AT" sz="2400" dirty="0" smtClean="0"/>
              <a:t> powerful </a:t>
            </a:r>
            <a:r>
              <a:rPr lang="de-AT" sz="2400" dirty="0" err="1" smtClean="0"/>
              <a:t>mindsets</a:t>
            </a:r>
            <a:r>
              <a:rPr lang="de-AT" sz="2400" dirty="0" smtClean="0"/>
              <a:t> </a:t>
            </a:r>
            <a:r>
              <a:rPr lang="de-AT" sz="2400" dirty="0" err="1" smtClean="0"/>
              <a:t>is</a:t>
            </a:r>
            <a:r>
              <a:rPr lang="de-AT" sz="2400" dirty="0" smtClean="0"/>
              <a:t> </a:t>
            </a:r>
            <a:r>
              <a:rPr lang="de-AT" sz="2400" dirty="0" err="1" smtClean="0"/>
              <a:t>teachers</a:t>
            </a:r>
            <a:r>
              <a:rPr lang="de-AT" sz="2400" dirty="0" smtClean="0"/>
              <a:t> </a:t>
            </a:r>
            <a:r>
              <a:rPr lang="de-AT" sz="2400" dirty="0" err="1" smtClean="0"/>
              <a:t>who</a:t>
            </a:r>
            <a:r>
              <a:rPr lang="de-AT" sz="2400" dirty="0" smtClean="0"/>
              <a:t> </a:t>
            </a:r>
            <a:r>
              <a:rPr lang="de-AT" sz="2400" dirty="0" err="1" smtClean="0"/>
              <a:t>see</a:t>
            </a:r>
            <a:r>
              <a:rPr lang="de-AT" sz="2400" dirty="0" smtClean="0"/>
              <a:t> </a:t>
            </a:r>
            <a:r>
              <a:rPr lang="de-AT" sz="2400" dirty="0" err="1" smtClean="0"/>
              <a:t>themselves</a:t>
            </a:r>
            <a:r>
              <a:rPr lang="de-AT" sz="2400" dirty="0" smtClean="0"/>
              <a:t> </a:t>
            </a:r>
            <a:r>
              <a:rPr lang="de-AT" sz="2400" dirty="0" err="1" smtClean="0"/>
              <a:t>as</a:t>
            </a:r>
            <a:r>
              <a:rPr lang="de-AT" sz="2400" dirty="0" smtClean="0"/>
              <a:t> </a:t>
            </a:r>
            <a:r>
              <a:rPr lang="de-AT" sz="2400" dirty="0" err="1" smtClean="0"/>
              <a:t>evaluators</a:t>
            </a:r>
            <a:r>
              <a:rPr lang="de-AT" sz="2400" dirty="0" smtClean="0"/>
              <a:t>. </a:t>
            </a:r>
            <a:r>
              <a:rPr lang="de-AT" sz="2400" dirty="0" err="1" smtClean="0"/>
              <a:t>That‘s</a:t>
            </a:r>
            <a:r>
              <a:rPr lang="de-AT" sz="2400" dirty="0" smtClean="0"/>
              <a:t> </a:t>
            </a:r>
            <a:r>
              <a:rPr lang="de-AT" sz="2400" dirty="0" err="1" smtClean="0"/>
              <a:t>their</a:t>
            </a:r>
            <a:r>
              <a:rPr lang="de-AT" sz="2400" dirty="0" smtClean="0"/>
              <a:t> fundamental </a:t>
            </a:r>
            <a:r>
              <a:rPr lang="de-AT" sz="2400" dirty="0" err="1" smtClean="0"/>
              <a:t>job</a:t>
            </a:r>
            <a:r>
              <a:rPr lang="de-AT" sz="2400" dirty="0" smtClean="0"/>
              <a:t>: </a:t>
            </a:r>
            <a:r>
              <a:rPr lang="de-AT" sz="2400" b="1" dirty="0" err="1" smtClean="0"/>
              <a:t>to</a:t>
            </a:r>
            <a:r>
              <a:rPr lang="de-AT" sz="2400" b="1" dirty="0" smtClean="0"/>
              <a:t> </a:t>
            </a:r>
            <a:r>
              <a:rPr lang="de-AT" sz="2400" b="1" dirty="0" err="1" smtClean="0"/>
              <a:t>evaluate</a:t>
            </a:r>
            <a:r>
              <a:rPr lang="de-AT" sz="2400" b="1" dirty="0" smtClean="0"/>
              <a:t> </a:t>
            </a:r>
            <a:r>
              <a:rPr lang="de-AT" sz="2400" b="1" dirty="0" err="1" smtClean="0"/>
              <a:t>their</a:t>
            </a:r>
            <a:r>
              <a:rPr lang="de-AT" sz="2400" b="1" dirty="0" smtClean="0"/>
              <a:t> </a:t>
            </a:r>
            <a:r>
              <a:rPr lang="de-AT" sz="2400" b="1" dirty="0" err="1" smtClean="0"/>
              <a:t>instruction</a:t>
            </a:r>
            <a:r>
              <a:rPr lang="de-AT" sz="2400" b="1" dirty="0" smtClean="0"/>
              <a:t> </a:t>
            </a:r>
            <a:r>
              <a:rPr lang="de-AT" sz="2400" b="1" dirty="0" err="1" smtClean="0"/>
              <a:t>and</a:t>
            </a:r>
            <a:r>
              <a:rPr lang="de-AT" sz="2400" b="1" dirty="0" smtClean="0"/>
              <a:t> </a:t>
            </a:r>
            <a:r>
              <a:rPr lang="de-AT" sz="2400" b="1" dirty="0" err="1" smtClean="0"/>
              <a:t>their</a:t>
            </a:r>
            <a:r>
              <a:rPr lang="de-AT" sz="2400" b="1" dirty="0" smtClean="0"/>
              <a:t> </a:t>
            </a:r>
            <a:r>
              <a:rPr lang="de-AT" sz="2400" b="1" dirty="0" err="1" smtClean="0"/>
              <a:t>effects</a:t>
            </a:r>
            <a:r>
              <a:rPr lang="de-AT" sz="2400" b="1" dirty="0" smtClean="0"/>
              <a:t>.</a:t>
            </a:r>
          </a:p>
          <a:p>
            <a:r>
              <a:rPr lang="de-AT" sz="2400" b="1" dirty="0" err="1" smtClean="0"/>
              <a:t>We‘ve</a:t>
            </a:r>
            <a:r>
              <a:rPr lang="de-AT" sz="2400" b="1" dirty="0" smtClean="0"/>
              <a:t> </a:t>
            </a:r>
            <a:r>
              <a:rPr lang="de-AT" sz="2400" b="1" dirty="0" err="1" smtClean="0"/>
              <a:t>got</a:t>
            </a:r>
            <a:r>
              <a:rPr lang="de-AT" sz="2400" b="1" dirty="0" smtClean="0"/>
              <a:t> </a:t>
            </a:r>
            <a:r>
              <a:rPr lang="de-AT" sz="2400" b="1" dirty="0" err="1" smtClean="0"/>
              <a:t>to</a:t>
            </a:r>
            <a:r>
              <a:rPr lang="de-AT" sz="2400" b="1" dirty="0" smtClean="0"/>
              <a:t> </a:t>
            </a:r>
            <a:r>
              <a:rPr lang="de-AT" sz="2400" b="1" dirty="0" err="1" smtClean="0"/>
              <a:t>get</a:t>
            </a:r>
            <a:r>
              <a:rPr lang="de-AT" sz="2400" b="1" dirty="0" smtClean="0"/>
              <a:t> </a:t>
            </a:r>
            <a:r>
              <a:rPr lang="de-AT" sz="2400" b="1" dirty="0" err="1" smtClean="0"/>
              <a:t>away</a:t>
            </a:r>
            <a:r>
              <a:rPr lang="de-AT" sz="2400" b="1" dirty="0" smtClean="0"/>
              <a:t> </a:t>
            </a:r>
            <a:r>
              <a:rPr lang="de-AT" sz="2400" b="1" dirty="0" err="1" smtClean="0"/>
              <a:t>from</a:t>
            </a:r>
            <a:r>
              <a:rPr lang="de-AT" sz="2400" b="1" dirty="0" smtClean="0"/>
              <a:t> </a:t>
            </a:r>
            <a:r>
              <a:rPr lang="de-AT" sz="2400" b="1" dirty="0" err="1" smtClean="0"/>
              <a:t>the</a:t>
            </a:r>
            <a:r>
              <a:rPr lang="de-AT" sz="2400" b="1" dirty="0" smtClean="0"/>
              <a:t> </a:t>
            </a:r>
            <a:r>
              <a:rPr lang="de-AT" sz="2400" b="1" dirty="0" err="1" smtClean="0"/>
              <a:t>notion</a:t>
            </a:r>
            <a:r>
              <a:rPr lang="de-AT" sz="2400" b="1" dirty="0" smtClean="0"/>
              <a:t> </a:t>
            </a:r>
            <a:r>
              <a:rPr lang="de-AT" sz="2400" b="1" dirty="0" err="1" smtClean="0"/>
              <a:t>that</a:t>
            </a:r>
            <a:r>
              <a:rPr lang="de-AT" sz="2400" b="1" dirty="0" smtClean="0"/>
              <a:t> </a:t>
            </a:r>
            <a:r>
              <a:rPr lang="de-AT" sz="2400" b="1" dirty="0" err="1" smtClean="0"/>
              <a:t>tests</a:t>
            </a:r>
            <a:r>
              <a:rPr lang="de-AT" sz="2400" b="1" dirty="0" smtClean="0"/>
              <a:t> </a:t>
            </a:r>
            <a:r>
              <a:rPr lang="de-AT" sz="2400" b="1" dirty="0" err="1" smtClean="0"/>
              <a:t>are</a:t>
            </a:r>
            <a:r>
              <a:rPr lang="de-AT" sz="2400" b="1" dirty="0" smtClean="0"/>
              <a:t> </a:t>
            </a:r>
            <a:r>
              <a:rPr lang="de-AT" sz="2400" b="1" dirty="0" err="1" smtClean="0"/>
              <a:t>about</a:t>
            </a:r>
            <a:r>
              <a:rPr lang="de-AT" sz="2400" b="1" dirty="0" smtClean="0"/>
              <a:t> </a:t>
            </a:r>
            <a:r>
              <a:rPr lang="de-AT" sz="2400" b="1" dirty="0" err="1" smtClean="0"/>
              <a:t>kids</a:t>
            </a:r>
            <a:r>
              <a:rPr lang="de-AT" sz="2400" b="1" dirty="0" smtClean="0"/>
              <a:t>! </a:t>
            </a:r>
            <a:r>
              <a:rPr lang="de-AT" sz="2400" dirty="0" err="1" smtClean="0"/>
              <a:t>When</a:t>
            </a:r>
            <a:r>
              <a:rPr lang="de-AT" sz="2400" dirty="0" smtClean="0"/>
              <a:t> </a:t>
            </a:r>
            <a:r>
              <a:rPr lang="de-AT" sz="2400" dirty="0" err="1" smtClean="0"/>
              <a:t>you</a:t>
            </a:r>
            <a:r>
              <a:rPr lang="de-AT" sz="2400" dirty="0" smtClean="0"/>
              <a:t> </a:t>
            </a:r>
            <a:r>
              <a:rPr lang="de-AT" sz="2400" dirty="0" err="1" smtClean="0"/>
              <a:t>give</a:t>
            </a:r>
            <a:r>
              <a:rPr lang="de-AT" sz="2400" dirty="0" smtClean="0"/>
              <a:t> a </a:t>
            </a:r>
            <a:r>
              <a:rPr lang="de-AT" sz="2400" dirty="0" err="1" smtClean="0"/>
              <a:t>test</a:t>
            </a:r>
            <a:r>
              <a:rPr lang="de-AT" sz="2400" dirty="0" smtClean="0"/>
              <a:t> in a </a:t>
            </a:r>
            <a:r>
              <a:rPr lang="de-AT" sz="2400" dirty="0" err="1" smtClean="0"/>
              <a:t>classroom</a:t>
            </a:r>
            <a:r>
              <a:rPr lang="de-AT" sz="2400" dirty="0" smtClean="0"/>
              <a:t> </a:t>
            </a:r>
            <a:r>
              <a:rPr lang="de-AT" sz="2400" dirty="0" err="1" smtClean="0"/>
              <a:t>it‘s</a:t>
            </a:r>
            <a:r>
              <a:rPr lang="de-AT" sz="2400" dirty="0" smtClean="0"/>
              <a:t> </a:t>
            </a:r>
            <a:r>
              <a:rPr lang="de-AT" sz="2400" dirty="0" err="1" smtClean="0"/>
              <a:t>to</a:t>
            </a:r>
            <a:r>
              <a:rPr lang="de-AT" sz="2400" dirty="0" smtClean="0"/>
              <a:t> find out </a:t>
            </a:r>
            <a:r>
              <a:rPr lang="de-AT" sz="2400" dirty="0" err="1" smtClean="0"/>
              <a:t>how</a:t>
            </a:r>
            <a:r>
              <a:rPr lang="de-AT" sz="2400" dirty="0" smtClean="0"/>
              <a:t> </a:t>
            </a:r>
            <a:r>
              <a:rPr lang="de-AT" sz="2400" dirty="0" err="1" smtClean="0"/>
              <a:t>well</a:t>
            </a:r>
            <a:r>
              <a:rPr lang="de-AT" sz="2400" dirty="0" smtClean="0"/>
              <a:t> </a:t>
            </a:r>
            <a:r>
              <a:rPr lang="de-AT" sz="2400" dirty="0" err="1" smtClean="0"/>
              <a:t>it</a:t>
            </a:r>
            <a:r>
              <a:rPr lang="de-AT" sz="2400" dirty="0" smtClean="0"/>
              <a:t> </a:t>
            </a:r>
            <a:r>
              <a:rPr lang="de-AT" sz="2400" dirty="0" err="1" smtClean="0"/>
              <a:t>went</a:t>
            </a:r>
            <a:r>
              <a:rPr lang="de-AT" sz="2400" dirty="0" smtClean="0"/>
              <a:t>, </a:t>
            </a:r>
            <a:r>
              <a:rPr lang="de-AT" sz="2400" dirty="0" err="1" smtClean="0"/>
              <a:t>who</a:t>
            </a:r>
            <a:r>
              <a:rPr lang="de-AT" sz="2400" dirty="0" smtClean="0"/>
              <a:t> </a:t>
            </a:r>
            <a:r>
              <a:rPr lang="de-AT" sz="2400" dirty="0" err="1" smtClean="0"/>
              <a:t>you</a:t>
            </a:r>
            <a:r>
              <a:rPr lang="de-AT" sz="2400" dirty="0" smtClean="0"/>
              <a:t> </a:t>
            </a:r>
            <a:r>
              <a:rPr lang="de-AT" sz="2400" dirty="0" err="1" smtClean="0"/>
              <a:t>taught</a:t>
            </a:r>
            <a:r>
              <a:rPr lang="de-AT" sz="2400" dirty="0" smtClean="0"/>
              <a:t> </a:t>
            </a:r>
            <a:r>
              <a:rPr lang="de-AT" sz="2400" dirty="0" err="1" smtClean="0"/>
              <a:t>well</a:t>
            </a:r>
            <a:r>
              <a:rPr lang="de-AT" sz="2400" dirty="0" smtClean="0"/>
              <a:t>, </a:t>
            </a:r>
            <a:r>
              <a:rPr lang="de-AT" sz="2400" dirty="0" err="1" smtClean="0"/>
              <a:t>who</a:t>
            </a:r>
            <a:r>
              <a:rPr lang="de-AT" sz="2400" dirty="0" smtClean="0"/>
              <a:t> </a:t>
            </a:r>
            <a:r>
              <a:rPr lang="de-AT" sz="2400" dirty="0" err="1" smtClean="0"/>
              <a:t>you</a:t>
            </a:r>
            <a:r>
              <a:rPr lang="de-AT" sz="2400" dirty="0" smtClean="0"/>
              <a:t> </a:t>
            </a:r>
            <a:r>
              <a:rPr lang="de-AT" sz="2400" dirty="0" err="1" smtClean="0"/>
              <a:t>didn‘t</a:t>
            </a:r>
            <a:r>
              <a:rPr lang="de-AT" sz="2400" dirty="0" smtClean="0"/>
              <a:t> </a:t>
            </a:r>
            <a:r>
              <a:rPr lang="de-AT" sz="2400" dirty="0" err="1" smtClean="0"/>
              <a:t>teach</a:t>
            </a:r>
            <a:r>
              <a:rPr lang="de-AT" sz="2400" dirty="0" smtClean="0"/>
              <a:t> </a:t>
            </a:r>
            <a:r>
              <a:rPr lang="de-AT" sz="2400" dirty="0" err="1" smtClean="0"/>
              <a:t>well</a:t>
            </a:r>
            <a:r>
              <a:rPr lang="de-AT" sz="2400" dirty="0" smtClean="0"/>
              <a:t>, </a:t>
            </a:r>
            <a:r>
              <a:rPr lang="de-AT" sz="2400" dirty="0" err="1" smtClean="0"/>
              <a:t>what</a:t>
            </a:r>
            <a:r>
              <a:rPr lang="de-AT" sz="2400" dirty="0" smtClean="0"/>
              <a:t> </a:t>
            </a:r>
            <a:r>
              <a:rPr lang="de-AT" sz="2400" dirty="0" err="1" smtClean="0"/>
              <a:t>did</a:t>
            </a:r>
            <a:r>
              <a:rPr lang="de-AT" sz="2400" dirty="0" smtClean="0"/>
              <a:t> </a:t>
            </a:r>
            <a:r>
              <a:rPr lang="de-AT" sz="2400" dirty="0" err="1" smtClean="0"/>
              <a:t>you</a:t>
            </a:r>
            <a:r>
              <a:rPr lang="de-AT" sz="2400" dirty="0" smtClean="0"/>
              <a:t> </a:t>
            </a:r>
            <a:r>
              <a:rPr lang="de-AT" sz="2400" dirty="0" err="1" smtClean="0"/>
              <a:t>teach</a:t>
            </a:r>
            <a:r>
              <a:rPr lang="de-AT" sz="2400" dirty="0" smtClean="0"/>
              <a:t> </a:t>
            </a:r>
            <a:r>
              <a:rPr lang="de-AT" sz="2400" dirty="0" err="1" smtClean="0"/>
              <a:t>well</a:t>
            </a:r>
            <a:r>
              <a:rPr lang="de-AT" sz="2400" dirty="0" smtClean="0"/>
              <a:t> </a:t>
            </a:r>
            <a:r>
              <a:rPr lang="de-AT" sz="2400" dirty="0" err="1" smtClean="0"/>
              <a:t>to</a:t>
            </a:r>
            <a:r>
              <a:rPr lang="de-AT" sz="2400" dirty="0" smtClean="0"/>
              <a:t> </a:t>
            </a:r>
            <a:r>
              <a:rPr lang="de-AT" sz="2400" dirty="0" err="1" smtClean="0"/>
              <a:t>whom</a:t>
            </a:r>
            <a:r>
              <a:rPr lang="de-AT" sz="2400" dirty="0" smtClean="0"/>
              <a:t>.</a:t>
            </a:r>
          </a:p>
          <a:p>
            <a:r>
              <a:rPr lang="de-AT" sz="2400" b="1" dirty="0" err="1" smtClean="0"/>
              <a:t>It‘s</a:t>
            </a:r>
            <a:r>
              <a:rPr lang="de-AT" sz="2400" b="1" dirty="0" smtClean="0"/>
              <a:t> </a:t>
            </a:r>
            <a:r>
              <a:rPr lang="de-AT" sz="2400" b="1" dirty="0" err="1" smtClean="0"/>
              <a:t>about</a:t>
            </a:r>
            <a:r>
              <a:rPr lang="de-AT" sz="2400" b="1" dirty="0" smtClean="0"/>
              <a:t> </a:t>
            </a:r>
            <a:r>
              <a:rPr lang="de-AT" sz="2400" b="1" dirty="0" err="1" smtClean="0"/>
              <a:t>the</a:t>
            </a:r>
            <a:r>
              <a:rPr lang="de-AT" sz="2400" b="1" dirty="0" smtClean="0"/>
              <a:t> </a:t>
            </a:r>
            <a:r>
              <a:rPr lang="de-AT" sz="2400" b="1" dirty="0" err="1" smtClean="0"/>
              <a:t>teachers</a:t>
            </a:r>
            <a:r>
              <a:rPr lang="de-AT" sz="2400" b="1" dirty="0" smtClean="0"/>
              <a:t>‘ </a:t>
            </a:r>
            <a:r>
              <a:rPr lang="de-AT" sz="2400" b="1" dirty="0" err="1" smtClean="0"/>
              <a:t>mindset</a:t>
            </a:r>
            <a:r>
              <a:rPr lang="de-AT" sz="2400" b="1" dirty="0" smtClean="0"/>
              <a:t>, not </a:t>
            </a:r>
            <a:r>
              <a:rPr lang="de-AT" sz="2400" b="1" dirty="0" err="1" smtClean="0"/>
              <a:t>the</a:t>
            </a:r>
            <a:r>
              <a:rPr lang="de-AT" sz="2400" b="1" dirty="0" smtClean="0"/>
              <a:t> </a:t>
            </a:r>
            <a:r>
              <a:rPr lang="de-AT" sz="2400" b="1" dirty="0" err="1" smtClean="0"/>
              <a:t>kids</a:t>
            </a:r>
            <a:r>
              <a:rPr lang="de-AT" sz="2400" b="1" dirty="0" smtClean="0"/>
              <a:t>.</a:t>
            </a:r>
          </a:p>
          <a:p>
            <a:endParaRPr lang="de-AT" sz="2400" dirty="0" smtClean="0"/>
          </a:p>
          <a:p>
            <a:pPr lvl="1"/>
            <a:endParaRPr lang="de-AT" dirty="0" smtClean="0"/>
          </a:p>
          <a:p>
            <a:pPr lvl="1"/>
            <a:endParaRPr lang="de-AT" dirty="0"/>
          </a:p>
        </p:txBody>
      </p:sp>
      <p:pic>
        <p:nvPicPr>
          <p:cNvPr id="4" name="Picture 2">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37" t="20689" r="36023" b="21768"/>
          <a:stretch/>
        </p:blipFill>
        <p:spPr bwMode="auto">
          <a:xfrm>
            <a:off x="6660232" y="44624"/>
            <a:ext cx="2395190" cy="162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6397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ZLS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ZLSVorlage</Template>
  <TotalTime>0</TotalTime>
  <Words>4414</Words>
  <Application>Microsoft Office PowerPoint</Application>
  <PresentationFormat>Bildschirmpräsentation (4:3)</PresentationFormat>
  <Paragraphs>567</Paragraphs>
  <Slides>83</Slides>
  <Notes>12</Notes>
  <HiddenSlides>0</HiddenSlides>
  <MMClips>0</MMClips>
  <ScaleCrop>false</ScaleCrop>
  <HeadingPairs>
    <vt:vector size="4" baseType="variant">
      <vt:variant>
        <vt:lpstr>Design</vt:lpstr>
      </vt:variant>
      <vt:variant>
        <vt:i4>2</vt:i4>
      </vt:variant>
      <vt:variant>
        <vt:lpstr>Folientitel</vt:lpstr>
      </vt:variant>
      <vt:variant>
        <vt:i4>83</vt:i4>
      </vt:variant>
    </vt:vector>
  </HeadingPairs>
  <TitlesOfParts>
    <vt:vector size="85" baseType="lpstr">
      <vt:lpstr>ZLSVorlage</vt:lpstr>
      <vt:lpstr>Benutzerdefiniertes Design</vt:lpstr>
      <vt:lpstr>Herzlich Willkommen zum 2. Studientag „Neue Mittelschule“!</vt:lpstr>
      <vt:lpstr>Was ist neu in der NMS?</vt:lpstr>
      <vt:lpstr>Was ist neu in der Stundentafel?</vt:lpstr>
      <vt:lpstr>NMS-LPVO (1. Teil)</vt:lpstr>
      <vt:lpstr>NMS-LPVO</vt:lpstr>
      <vt:lpstr>NMS-LPVO 1. Teil: Allgemeines Bildungsziel</vt:lpstr>
      <vt:lpstr>Das Haus der NMS: 6 Entwicklungsbereiche</vt:lpstr>
      <vt:lpstr>Eine Glücksache?</vt:lpstr>
      <vt:lpstr>John Hattie zum Wirksamkeits-faktor Nr. 1</vt:lpstr>
      <vt:lpstr>Teacher effectiveness</vt:lpstr>
      <vt:lpstr>Zusammenfassung: Evidence counts!</vt:lpstr>
      <vt:lpstr>Hatties „Sichtbares Lernen“</vt:lpstr>
      <vt:lpstr>Lernseitige Orientierung</vt:lpstr>
      <vt:lpstr>PowerPoint-Präsentation</vt:lpstr>
      <vt:lpstr>Ein Blick lernseits des Geschehens</vt:lpstr>
      <vt:lpstr>Lernseitige Orientierung ist  kein NMS-Spezifikum</vt:lpstr>
      <vt:lpstr>Oder in Hatties Diktion…</vt:lpstr>
      <vt:lpstr>Vignettenarbeit</vt:lpstr>
      <vt:lpstr>VIGNETTE</vt:lpstr>
      <vt:lpstr>Ich und meine Klasse: Wunschbild</vt:lpstr>
      <vt:lpstr>Realität: Wir sind nicht immer gleich</vt:lpstr>
      <vt:lpstr>Realität: Wir sind nicht alle gleich</vt:lpstr>
      <vt:lpstr>Differenz &amp; Diversität</vt:lpstr>
      <vt:lpstr>Differenzen</vt:lpstr>
      <vt:lpstr>Nach Kenan Güngör…</vt:lpstr>
      <vt:lpstr>Aus dem Nationalen Bildungsbericht 2012</vt:lpstr>
      <vt:lpstr>Wie erschließen wir Diversität?</vt:lpstr>
      <vt:lpstr>„academic diversity“</vt:lpstr>
      <vt:lpstr>Kompetenz</vt:lpstr>
      <vt:lpstr>Kompetenz ist das Zusammenspiel von…</vt:lpstr>
      <vt:lpstr>Jede/r ist kompetent.</vt:lpstr>
      <vt:lpstr>Perspektivenwechsel</vt:lpstr>
      <vt:lpstr>Der innere Dialog</vt:lpstr>
      <vt:lpstr>Rückwärtiges Lerndesign</vt:lpstr>
      <vt:lpstr>Im Zeitalter der Kompetenzorientierung…</vt:lpstr>
      <vt:lpstr>Lerndesignarbeit</vt:lpstr>
      <vt:lpstr>Zitat Hattie</vt:lpstr>
      <vt:lpstr>Basiselemente eines Lerndesigns</vt:lpstr>
      <vt:lpstr>Auswirkungen auf Unterrichtsplanung</vt:lpstr>
      <vt:lpstr>Phase 1: Beispiele von Kernideen</vt:lpstr>
      <vt:lpstr>Beispiel von Dawson:  Warum Zahlen?</vt:lpstr>
      <vt:lpstr>Stolpersteine auf dem Weg zur Lerndesignkompetenz</vt:lpstr>
      <vt:lpstr>Flexible Differenzierung</vt:lpstr>
      <vt:lpstr>Nach Carol Ann Tomlinson</vt:lpstr>
      <vt:lpstr>Differenzierung bedeutet…</vt:lpstr>
      <vt:lpstr>Drei Kategorien von Differenzen, die für den schulischen Erfolg relevant sind</vt:lpstr>
      <vt:lpstr>PowerPoint-Präsentation</vt:lpstr>
      <vt:lpstr>4 Unterrichtsbereiche, die Lehrer und Lehrerinnen bestimmen</vt:lpstr>
      <vt:lpstr>(Machbare) Strategien bestimmen!</vt:lpstr>
      <vt:lpstr>Strategien bestimmen</vt:lpstr>
      <vt:lpstr>PowerPoint-Präsentation</vt:lpstr>
      <vt:lpstr>Beispiel – Begründung der Strategie, Lerninhalt</vt:lpstr>
      <vt:lpstr>Beispiel– Begründung der Strategie, Lernprozess</vt:lpstr>
      <vt:lpstr>Beispiel– Begründung der Strategie, Lernprodukt</vt:lpstr>
      <vt:lpstr>Prinzipiengeleitete Praxis?</vt:lpstr>
      <vt:lpstr>Leistungsbeurteilung</vt:lpstr>
      <vt:lpstr>3-K Orientierung für die Beurteilungspraxis</vt:lpstr>
      <vt:lpstr>Beispiel</vt:lpstr>
      <vt:lpstr>Beurteilung setzt Maßstäbe voraus – aber welche!?</vt:lpstr>
      <vt:lpstr>3 Formen der Leistungsbeurteilung</vt:lpstr>
      <vt:lpstr>In der LBVO (s. Eder et al,  https://www.bifie.at/buch/1024/b/6 )</vt:lpstr>
      <vt:lpstr>Formen der Leistungsfeststellung</vt:lpstr>
      <vt:lpstr>Wenn man wirksam sein will...</vt:lpstr>
      <vt:lpstr>PowerPoint-Präsentation</vt:lpstr>
      <vt:lpstr>5.-6. Schulstufe</vt:lpstr>
      <vt:lpstr>7.-8. Schulstufe</vt:lpstr>
      <vt:lpstr>PowerPoint-Präsentation</vt:lpstr>
      <vt:lpstr> „grundlegend“ und „vertieft“  entspricht „mehr“ oder „weniger“ komplex </vt:lpstr>
      <vt:lpstr>Was ist Komplexität?</vt:lpstr>
      <vt:lpstr>Webbs Modell „Depths of Knowledge“</vt:lpstr>
      <vt:lpstr>Komplexität ≠ Schwierigkeit!</vt:lpstr>
      <vt:lpstr>Denkpause</vt:lpstr>
      <vt:lpstr>Webbs  Depths  of  Knowledge</vt:lpstr>
      <vt:lpstr>Beispiel 2 Denkpause</vt:lpstr>
      <vt:lpstr>Webbs  Depths  of  Knowledge</vt:lpstr>
      <vt:lpstr>Beispiele Webb Bereich 1</vt:lpstr>
      <vt:lpstr>Beispiele Webb Bereich 2</vt:lpstr>
      <vt:lpstr>Beispiele Bereich 3</vt:lpstr>
      <vt:lpstr>Beispiele Bereich 4</vt:lpstr>
      <vt:lpstr>Sind komplexe Aufgaben für alle? </vt:lpstr>
      <vt:lpstr>PowerPoint-Präsentation</vt:lpstr>
      <vt:lpstr>Orientierungshilfen Leistungsbeurteilung</vt:lpstr>
      <vt:lpstr>Praxiseinblicke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Tanja</dc:creator>
  <cp:lastModifiedBy>christoph.hofbauer</cp:lastModifiedBy>
  <cp:revision>114</cp:revision>
  <dcterms:created xsi:type="dcterms:W3CDTF">2012-09-09T09:00:32Z</dcterms:created>
  <dcterms:modified xsi:type="dcterms:W3CDTF">2013-04-23T05:51:36Z</dcterms:modified>
</cp:coreProperties>
</file>