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70" r:id="rId17"/>
    <p:sldId id="268" r:id="rId18"/>
    <p:sldId id="272" r:id="rId19"/>
    <p:sldId id="26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93872" autoAdjust="0"/>
  </p:normalViewPr>
  <p:slideViewPr>
    <p:cSldViewPr snapToGrid="0">
      <p:cViewPr varScale="1">
        <p:scale>
          <a:sx n="77" d="100"/>
          <a:sy n="77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46D84-5CA8-41AA-9AF2-1823E4C03DF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B29169F-947F-4912-AC52-EBD88670803E}">
      <dgm:prSet custT="1"/>
      <dgm:spPr/>
      <dgm:t>
        <a:bodyPr/>
        <a:lstStyle/>
        <a:p>
          <a:r>
            <a:rPr lang="en-US" sz="2000" b="1" dirty="0"/>
            <a:t>to develop their own knowledge </a:t>
          </a:r>
          <a:endParaRPr lang="en-US" sz="2000" dirty="0"/>
        </a:p>
      </dgm:t>
    </dgm:pt>
    <dgm:pt modelId="{D8D66C39-C1E9-468F-BD3B-07888CAFE4E0}" type="parTrans" cxnId="{4CC4C288-867B-4E81-8D4D-6B1FF039713E}">
      <dgm:prSet/>
      <dgm:spPr/>
      <dgm:t>
        <a:bodyPr/>
        <a:lstStyle/>
        <a:p>
          <a:endParaRPr lang="en-US"/>
        </a:p>
      </dgm:t>
    </dgm:pt>
    <dgm:pt modelId="{7F18B89A-88F2-40AC-8593-EEFD9E5E834B}" type="sibTrans" cxnId="{4CC4C288-867B-4E81-8D4D-6B1FF039713E}">
      <dgm:prSet/>
      <dgm:spPr/>
      <dgm:t>
        <a:bodyPr/>
        <a:lstStyle/>
        <a:p>
          <a:endParaRPr lang="en-US"/>
        </a:p>
      </dgm:t>
    </dgm:pt>
    <dgm:pt modelId="{0B531E99-E9DF-4FA3-A58C-8FB8230777F0}">
      <dgm:prSet custT="1"/>
      <dgm:spPr/>
      <dgm:t>
        <a:bodyPr/>
        <a:lstStyle/>
        <a:p>
          <a:r>
            <a:rPr lang="en-US" sz="2000" b="1" dirty="0"/>
            <a:t>to structure classes carefully so that the students understand the content of the lesson</a:t>
          </a:r>
          <a:endParaRPr lang="en-US" sz="2000" dirty="0"/>
        </a:p>
      </dgm:t>
    </dgm:pt>
    <dgm:pt modelId="{15D8C48D-367D-4EAB-8F94-4BD4664249D1}" type="parTrans" cxnId="{CA7F3310-7A7C-40E4-8C63-EFE574700251}">
      <dgm:prSet/>
      <dgm:spPr/>
      <dgm:t>
        <a:bodyPr/>
        <a:lstStyle/>
        <a:p>
          <a:endParaRPr lang="en-US"/>
        </a:p>
      </dgm:t>
    </dgm:pt>
    <dgm:pt modelId="{95B339AE-84DC-4987-9C3C-F9EFC63138F5}" type="sibTrans" cxnId="{CA7F3310-7A7C-40E4-8C63-EFE574700251}">
      <dgm:prSet/>
      <dgm:spPr/>
      <dgm:t>
        <a:bodyPr/>
        <a:lstStyle/>
        <a:p>
          <a:endParaRPr lang="en-US"/>
        </a:p>
      </dgm:t>
    </dgm:pt>
    <dgm:pt modelId="{A79772C7-8AF0-44E4-898F-76BDE0979220}">
      <dgm:prSet custT="1"/>
      <dgm:spPr/>
      <dgm:t>
        <a:bodyPr/>
        <a:lstStyle/>
        <a:p>
          <a:r>
            <a:rPr lang="en-US" sz="1800" b="1" dirty="0"/>
            <a:t>to be aware of individual student understanding</a:t>
          </a:r>
          <a:endParaRPr lang="en-US" sz="1800" dirty="0"/>
        </a:p>
      </dgm:t>
    </dgm:pt>
    <dgm:pt modelId="{D328C623-E2AE-4A48-81C0-3A4794B58D1A}" type="parTrans" cxnId="{3CB86CAB-5A0B-4D5E-9A6F-7F53CF481A5A}">
      <dgm:prSet/>
      <dgm:spPr/>
      <dgm:t>
        <a:bodyPr/>
        <a:lstStyle/>
        <a:p>
          <a:endParaRPr lang="en-US"/>
        </a:p>
      </dgm:t>
    </dgm:pt>
    <dgm:pt modelId="{270186EA-3C53-461D-B79C-21A64CB7CF2A}" type="sibTrans" cxnId="{3CB86CAB-5A0B-4D5E-9A6F-7F53CF481A5A}">
      <dgm:prSet/>
      <dgm:spPr/>
      <dgm:t>
        <a:bodyPr/>
        <a:lstStyle/>
        <a:p>
          <a:endParaRPr lang="en-US"/>
        </a:p>
      </dgm:t>
    </dgm:pt>
    <dgm:pt modelId="{5F7B9A78-9284-4384-8BE3-1121196ED732}">
      <dgm:prSet/>
      <dgm:spPr/>
      <dgm:t>
        <a:bodyPr/>
        <a:lstStyle/>
        <a:p>
          <a:r>
            <a:rPr lang="en-US" b="1"/>
            <a:t>to be sure both the language and content are being learned </a:t>
          </a:r>
          <a:endParaRPr lang="en-US"/>
        </a:p>
      </dgm:t>
    </dgm:pt>
    <dgm:pt modelId="{71D9DEFF-581D-4A8E-8E0C-1C58C1A17733}" type="parTrans" cxnId="{B49E5518-FBF5-4515-8904-616AE26790CE}">
      <dgm:prSet/>
      <dgm:spPr/>
      <dgm:t>
        <a:bodyPr/>
        <a:lstStyle/>
        <a:p>
          <a:endParaRPr lang="en-US"/>
        </a:p>
      </dgm:t>
    </dgm:pt>
    <dgm:pt modelId="{A1D49016-3C29-4D9B-B24E-D7A2E972C729}" type="sibTrans" cxnId="{B49E5518-FBF5-4515-8904-616AE26790CE}">
      <dgm:prSet/>
      <dgm:spPr/>
      <dgm:t>
        <a:bodyPr/>
        <a:lstStyle/>
        <a:p>
          <a:endParaRPr lang="en-US"/>
        </a:p>
      </dgm:t>
    </dgm:pt>
    <dgm:pt modelId="{90A86706-1096-45DC-B755-A7944BEC4A3A}" type="pres">
      <dgm:prSet presAssocID="{8F446D84-5CA8-41AA-9AF2-1823E4C03DF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221D911-4072-43E3-A82B-018B93CA9FF5}" type="pres">
      <dgm:prSet presAssocID="{BB29169F-947F-4912-AC52-EBD88670803E}" presName="compNode" presStyleCnt="0"/>
      <dgm:spPr/>
    </dgm:pt>
    <dgm:pt modelId="{B318903D-6EAD-4AAC-A373-C36A2103E01A}" type="pres">
      <dgm:prSet presAssocID="{BB29169F-947F-4912-AC52-EBD88670803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de-DE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ABD464-CEE5-4C58-88DC-20EA30C67A36}" type="pres">
      <dgm:prSet presAssocID="{BB29169F-947F-4912-AC52-EBD88670803E}" presName="spaceRect" presStyleCnt="0"/>
      <dgm:spPr/>
    </dgm:pt>
    <dgm:pt modelId="{7DE4660C-1025-4430-B19F-590AB592B5C5}" type="pres">
      <dgm:prSet presAssocID="{BB29169F-947F-4912-AC52-EBD88670803E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  <dgm:pt modelId="{CEA878F9-8E15-499D-80DF-94CC3E884DC9}" type="pres">
      <dgm:prSet presAssocID="{7F18B89A-88F2-40AC-8593-EEFD9E5E834B}" presName="sibTrans" presStyleCnt="0"/>
      <dgm:spPr/>
    </dgm:pt>
    <dgm:pt modelId="{FB371823-6DFC-4D15-93DE-B2F1442AA094}" type="pres">
      <dgm:prSet presAssocID="{0B531E99-E9DF-4FA3-A58C-8FB8230777F0}" presName="compNode" presStyleCnt="0"/>
      <dgm:spPr/>
    </dgm:pt>
    <dgm:pt modelId="{BDF4EC09-62D7-423C-B669-AA520281D61E}" type="pres">
      <dgm:prSet presAssocID="{0B531E99-E9DF-4FA3-A58C-8FB8230777F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de-DE"/>
        </a:p>
      </dgm:t>
      <dgm:extLst>
        <a:ext uri="{E40237B7-FDA0-4F09-8148-C483321AD2D9}">
          <dgm14:cNvPr xmlns:dgm14="http://schemas.microsoft.com/office/drawing/2010/diagram" id="0" name="" descr="Bücher"/>
        </a:ext>
      </dgm:extLst>
    </dgm:pt>
    <dgm:pt modelId="{2E133E2E-896F-4604-A16A-B711FAD92D44}" type="pres">
      <dgm:prSet presAssocID="{0B531E99-E9DF-4FA3-A58C-8FB8230777F0}" presName="spaceRect" presStyleCnt="0"/>
      <dgm:spPr/>
    </dgm:pt>
    <dgm:pt modelId="{6D8BB2FC-2ACB-4953-BF5D-7FA380D7825E}" type="pres">
      <dgm:prSet presAssocID="{0B531E99-E9DF-4FA3-A58C-8FB8230777F0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  <dgm:pt modelId="{227E5FC6-8E0B-49EF-8E57-1C49F9E4216D}" type="pres">
      <dgm:prSet presAssocID="{95B339AE-84DC-4987-9C3C-F9EFC63138F5}" presName="sibTrans" presStyleCnt="0"/>
      <dgm:spPr/>
    </dgm:pt>
    <dgm:pt modelId="{8D920979-8224-419D-AB4F-05FC0450B26E}" type="pres">
      <dgm:prSet presAssocID="{A79772C7-8AF0-44E4-898F-76BDE0979220}" presName="compNode" presStyleCnt="0"/>
      <dgm:spPr/>
    </dgm:pt>
    <dgm:pt modelId="{89DC44A6-D379-411A-B8E4-43599EED8503}" type="pres">
      <dgm:prSet presAssocID="{A79772C7-8AF0-44E4-898F-76BDE097922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de-DE"/>
        </a:p>
      </dgm:t>
      <dgm:extLst>
        <a:ext uri="{E40237B7-FDA0-4F09-8148-C483321AD2D9}">
          <dgm14:cNvPr xmlns:dgm14="http://schemas.microsoft.com/office/drawing/2010/diagram" id="0" name="" descr="Benutzer"/>
        </a:ext>
      </dgm:extLst>
    </dgm:pt>
    <dgm:pt modelId="{A3737088-F83A-4E6E-84C7-BD14C51F16AE}" type="pres">
      <dgm:prSet presAssocID="{A79772C7-8AF0-44E4-898F-76BDE0979220}" presName="spaceRect" presStyleCnt="0"/>
      <dgm:spPr/>
    </dgm:pt>
    <dgm:pt modelId="{50BCEC3E-386D-4A46-BA64-4EC3AB1BE82E}" type="pres">
      <dgm:prSet presAssocID="{A79772C7-8AF0-44E4-898F-76BDE0979220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  <dgm:pt modelId="{6987E07A-B34C-467D-BD97-30D85906841E}" type="pres">
      <dgm:prSet presAssocID="{270186EA-3C53-461D-B79C-21A64CB7CF2A}" presName="sibTrans" presStyleCnt="0"/>
      <dgm:spPr/>
    </dgm:pt>
    <dgm:pt modelId="{8B2F523A-0AA8-49E9-B693-76BB5DC3AD12}" type="pres">
      <dgm:prSet presAssocID="{5F7B9A78-9284-4384-8BE3-1121196ED732}" presName="compNode" presStyleCnt="0"/>
      <dgm:spPr/>
    </dgm:pt>
    <dgm:pt modelId="{1405BAE9-BF9B-47F4-9606-0DB4E9FEDBA2}" type="pres">
      <dgm:prSet presAssocID="{5F7B9A78-9284-4384-8BE3-1121196ED732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de-DE"/>
        </a:p>
      </dgm:t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6367CB74-28EA-44C8-9B71-FDCE6C18F85E}" type="pres">
      <dgm:prSet presAssocID="{5F7B9A78-9284-4384-8BE3-1121196ED732}" presName="spaceRect" presStyleCnt="0"/>
      <dgm:spPr/>
    </dgm:pt>
    <dgm:pt modelId="{FE664317-1FAE-414A-99B6-8BF4E3E49569}" type="pres">
      <dgm:prSet presAssocID="{5F7B9A78-9284-4384-8BE3-1121196ED732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618F906-E7F7-43C9-978F-B9CFF5257EB1}" type="presOf" srcId="{0B531E99-E9DF-4FA3-A58C-8FB8230777F0}" destId="{6D8BB2FC-2ACB-4953-BF5D-7FA380D7825E}" srcOrd="0" destOrd="0" presId="urn:microsoft.com/office/officeart/2018/2/layout/IconLabelList"/>
    <dgm:cxn modelId="{3CB86CAB-5A0B-4D5E-9A6F-7F53CF481A5A}" srcId="{8F446D84-5CA8-41AA-9AF2-1823E4C03DF9}" destId="{A79772C7-8AF0-44E4-898F-76BDE0979220}" srcOrd="2" destOrd="0" parTransId="{D328C623-E2AE-4A48-81C0-3A4794B58D1A}" sibTransId="{270186EA-3C53-461D-B79C-21A64CB7CF2A}"/>
    <dgm:cxn modelId="{B49E5518-FBF5-4515-8904-616AE26790CE}" srcId="{8F446D84-5CA8-41AA-9AF2-1823E4C03DF9}" destId="{5F7B9A78-9284-4384-8BE3-1121196ED732}" srcOrd="3" destOrd="0" parTransId="{71D9DEFF-581D-4A8E-8E0C-1C58C1A17733}" sibTransId="{A1D49016-3C29-4D9B-B24E-D7A2E972C729}"/>
    <dgm:cxn modelId="{CA7F3310-7A7C-40E4-8C63-EFE574700251}" srcId="{8F446D84-5CA8-41AA-9AF2-1823E4C03DF9}" destId="{0B531E99-E9DF-4FA3-A58C-8FB8230777F0}" srcOrd="1" destOrd="0" parTransId="{15D8C48D-367D-4EAB-8F94-4BD4664249D1}" sibTransId="{95B339AE-84DC-4987-9C3C-F9EFC63138F5}"/>
    <dgm:cxn modelId="{4CC4C288-867B-4E81-8D4D-6B1FF039713E}" srcId="{8F446D84-5CA8-41AA-9AF2-1823E4C03DF9}" destId="{BB29169F-947F-4912-AC52-EBD88670803E}" srcOrd="0" destOrd="0" parTransId="{D8D66C39-C1E9-468F-BD3B-07888CAFE4E0}" sibTransId="{7F18B89A-88F2-40AC-8593-EEFD9E5E834B}"/>
    <dgm:cxn modelId="{F7A01E2E-3785-4665-8BA9-6586A0E990A3}" type="presOf" srcId="{A79772C7-8AF0-44E4-898F-76BDE0979220}" destId="{50BCEC3E-386D-4A46-BA64-4EC3AB1BE82E}" srcOrd="0" destOrd="0" presId="urn:microsoft.com/office/officeart/2018/2/layout/IconLabelList"/>
    <dgm:cxn modelId="{92F19882-2132-45E1-A336-9E23938FB945}" type="presOf" srcId="{BB29169F-947F-4912-AC52-EBD88670803E}" destId="{7DE4660C-1025-4430-B19F-590AB592B5C5}" srcOrd="0" destOrd="0" presId="urn:microsoft.com/office/officeart/2018/2/layout/IconLabelList"/>
    <dgm:cxn modelId="{B9997F04-C164-44B8-B5DE-D0D07CA29483}" type="presOf" srcId="{8F446D84-5CA8-41AA-9AF2-1823E4C03DF9}" destId="{90A86706-1096-45DC-B755-A7944BEC4A3A}" srcOrd="0" destOrd="0" presId="urn:microsoft.com/office/officeart/2018/2/layout/IconLabelList"/>
    <dgm:cxn modelId="{584B1FAB-92E4-4BFF-A378-E831461773E1}" type="presOf" srcId="{5F7B9A78-9284-4384-8BE3-1121196ED732}" destId="{FE664317-1FAE-414A-99B6-8BF4E3E49569}" srcOrd="0" destOrd="0" presId="urn:microsoft.com/office/officeart/2018/2/layout/IconLabelList"/>
    <dgm:cxn modelId="{DDB7A23C-4A65-4D89-8A34-4A0837CE65B9}" type="presParOf" srcId="{90A86706-1096-45DC-B755-A7944BEC4A3A}" destId="{1221D911-4072-43E3-A82B-018B93CA9FF5}" srcOrd="0" destOrd="0" presId="urn:microsoft.com/office/officeart/2018/2/layout/IconLabelList"/>
    <dgm:cxn modelId="{2074649E-7EA8-4CDF-A939-CDC63039C881}" type="presParOf" srcId="{1221D911-4072-43E3-A82B-018B93CA9FF5}" destId="{B318903D-6EAD-4AAC-A373-C36A2103E01A}" srcOrd="0" destOrd="0" presId="urn:microsoft.com/office/officeart/2018/2/layout/IconLabelList"/>
    <dgm:cxn modelId="{59A8619D-B2A0-4738-BE7D-743FD100E3E9}" type="presParOf" srcId="{1221D911-4072-43E3-A82B-018B93CA9FF5}" destId="{C5ABD464-CEE5-4C58-88DC-20EA30C67A36}" srcOrd="1" destOrd="0" presId="urn:microsoft.com/office/officeart/2018/2/layout/IconLabelList"/>
    <dgm:cxn modelId="{C040F5D8-2AC1-477F-805E-74A5959D053F}" type="presParOf" srcId="{1221D911-4072-43E3-A82B-018B93CA9FF5}" destId="{7DE4660C-1025-4430-B19F-590AB592B5C5}" srcOrd="2" destOrd="0" presId="urn:microsoft.com/office/officeart/2018/2/layout/IconLabelList"/>
    <dgm:cxn modelId="{2BBCBE7A-BF33-499D-B0C3-A1D5C87368A7}" type="presParOf" srcId="{90A86706-1096-45DC-B755-A7944BEC4A3A}" destId="{CEA878F9-8E15-499D-80DF-94CC3E884DC9}" srcOrd="1" destOrd="0" presId="urn:microsoft.com/office/officeart/2018/2/layout/IconLabelList"/>
    <dgm:cxn modelId="{6DB38DEB-072B-4AE0-88DD-4C9F188ED7F0}" type="presParOf" srcId="{90A86706-1096-45DC-B755-A7944BEC4A3A}" destId="{FB371823-6DFC-4D15-93DE-B2F1442AA094}" srcOrd="2" destOrd="0" presId="urn:microsoft.com/office/officeart/2018/2/layout/IconLabelList"/>
    <dgm:cxn modelId="{BFBA6ED2-9A5E-4EB5-BBFD-7A05934C9040}" type="presParOf" srcId="{FB371823-6DFC-4D15-93DE-B2F1442AA094}" destId="{BDF4EC09-62D7-423C-B669-AA520281D61E}" srcOrd="0" destOrd="0" presId="urn:microsoft.com/office/officeart/2018/2/layout/IconLabelList"/>
    <dgm:cxn modelId="{70D7E039-3DCC-4ED2-9D2E-3834947BACB9}" type="presParOf" srcId="{FB371823-6DFC-4D15-93DE-B2F1442AA094}" destId="{2E133E2E-896F-4604-A16A-B711FAD92D44}" srcOrd="1" destOrd="0" presId="urn:microsoft.com/office/officeart/2018/2/layout/IconLabelList"/>
    <dgm:cxn modelId="{25E07812-5E4C-4069-87E1-8CBB350905B8}" type="presParOf" srcId="{FB371823-6DFC-4D15-93DE-B2F1442AA094}" destId="{6D8BB2FC-2ACB-4953-BF5D-7FA380D7825E}" srcOrd="2" destOrd="0" presId="urn:microsoft.com/office/officeart/2018/2/layout/IconLabelList"/>
    <dgm:cxn modelId="{C6897739-9047-4CB0-BB94-424C67CE9DD8}" type="presParOf" srcId="{90A86706-1096-45DC-B755-A7944BEC4A3A}" destId="{227E5FC6-8E0B-49EF-8E57-1C49F9E4216D}" srcOrd="3" destOrd="0" presId="urn:microsoft.com/office/officeart/2018/2/layout/IconLabelList"/>
    <dgm:cxn modelId="{2F7A03C4-7B76-44FB-8B48-B6C08AC0D250}" type="presParOf" srcId="{90A86706-1096-45DC-B755-A7944BEC4A3A}" destId="{8D920979-8224-419D-AB4F-05FC0450B26E}" srcOrd="4" destOrd="0" presId="urn:microsoft.com/office/officeart/2018/2/layout/IconLabelList"/>
    <dgm:cxn modelId="{12B70FD3-3B53-424B-BB03-B82189ED9A64}" type="presParOf" srcId="{8D920979-8224-419D-AB4F-05FC0450B26E}" destId="{89DC44A6-D379-411A-B8E4-43599EED8503}" srcOrd="0" destOrd="0" presId="urn:microsoft.com/office/officeart/2018/2/layout/IconLabelList"/>
    <dgm:cxn modelId="{3863AC02-54AB-485C-BEF6-6E6C8540E4B2}" type="presParOf" srcId="{8D920979-8224-419D-AB4F-05FC0450B26E}" destId="{A3737088-F83A-4E6E-84C7-BD14C51F16AE}" srcOrd="1" destOrd="0" presId="urn:microsoft.com/office/officeart/2018/2/layout/IconLabelList"/>
    <dgm:cxn modelId="{CA161473-A5BE-4418-9622-29E62954D991}" type="presParOf" srcId="{8D920979-8224-419D-AB4F-05FC0450B26E}" destId="{50BCEC3E-386D-4A46-BA64-4EC3AB1BE82E}" srcOrd="2" destOrd="0" presId="urn:microsoft.com/office/officeart/2018/2/layout/IconLabelList"/>
    <dgm:cxn modelId="{30476187-33E8-47E5-9874-7AF5E5DB6B4E}" type="presParOf" srcId="{90A86706-1096-45DC-B755-A7944BEC4A3A}" destId="{6987E07A-B34C-467D-BD97-30D85906841E}" srcOrd="5" destOrd="0" presId="urn:microsoft.com/office/officeart/2018/2/layout/IconLabelList"/>
    <dgm:cxn modelId="{97DDADED-8734-4FD3-9FDE-C414E85D8B4E}" type="presParOf" srcId="{90A86706-1096-45DC-B755-A7944BEC4A3A}" destId="{8B2F523A-0AA8-49E9-B693-76BB5DC3AD12}" srcOrd="6" destOrd="0" presId="urn:microsoft.com/office/officeart/2018/2/layout/IconLabelList"/>
    <dgm:cxn modelId="{494D1360-9BDB-4D10-8934-BEDF3B39605F}" type="presParOf" srcId="{8B2F523A-0AA8-49E9-B693-76BB5DC3AD12}" destId="{1405BAE9-BF9B-47F4-9606-0DB4E9FEDBA2}" srcOrd="0" destOrd="0" presId="urn:microsoft.com/office/officeart/2018/2/layout/IconLabelList"/>
    <dgm:cxn modelId="{76DD9661-0005-42F9-821A-7D5B16D9F2A3}" type="presParOf" srcId="{8B2F523A-0AA8-49E9-B693-76BB5DC3AD12}" destId="{6367CB74-28EA-44C8-9B71-FDCE6C18F85E}" srcOrd="1" destOrd="0" presId="urn:microsoft.com/office/officeart/2018/2/layout/IconLabelList"/>
    <dgm:cxn modelId="{BC5F66F7-E6CE-43D3-B035-647E24D9B04B}" type="presParOf" srcId="{8B2F523A-0AA8-49E9-B693-76BB5DC3AD12}" destId="{FE664317-1FAE-414A-99B6-8BF4E3E4956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616CB-7B51-42A6-A870-8F0C62FEF0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F46DAB5-0722-4EBF-822B-E11A947FC23F}">
      <dgm:prSet/>
      <dgm:spPr/>
      <dgm:t>
        <a:bodyPr/>
        <a:lstStyle/>
        <a:p>
          <a:r>
            <a:rPr lang="en-US" b="1" dirty="0"/>
            <a:t>Content </a:t>
          </a:r>
          <a:r>
            <a:rPr lang="en-US" b="0" dirty="0"/>
            <a:t>– Progression in knowledge, skills and understanding </a:t>
          </a:r>
          <a:endParaRPr lang="de-AT" b="0" dirty="0"/>
        </a:p>
      </dgm:t>
    </dgm:pt>
    <dgm:pt modelId="{9296C648-3487-46D3-9321-6555FE7667CC}" type="parTrans" cxnId="{3E9B25EA-1630-476F-B413-3327424A5711}">
      <dgm:prSet/>
      <dgm:spPr/>
      <dgm:t>
        <a:bodyPr/>
        <a:lstStyle/>
        <a:p>
          <a:endParaRPr lang="de-AT"/>
        </a:p>
      </dgm:t>
    </dgm:pt>
    <dgm:pt modelId="{4C5FF69C-9209-4AFD-B99F-240175283E88}" type="sibTrans" cxnId="{3E9B25EA-1630-476F-B413-3327424A5711}">
      <dgm:prSet/>
      <dgm:spPr/>
      <dgm:t>
        <a:bodyPr/>
        <a:lstStyle/>
        <a:p>
          <a:endParaRPr lang="de-AT"/>
        </a:p>
      </dgm:t>
    </dgm:pt>
    <dgm:pt modelId="{CBBDE376-B5B8-46FE-A139-BC3E8DDCA20B}">
      <dgm:prSet/>
      <dgm:spPr/>
      <dgm:t>
        <a:bodyPr/>
        <a:lstStyle/>
        <a:p>
          <a:r>
            <a:rPr lang="en-US" b="1" dirty="0"/>
            <a:t>Communication </a:t>
          </a:r>
          <a:r>
            <a:rPr lang="en-US" b="0" dirty="0"/>
            <a:t>– Using language to learn whilst learning to use language</a:t>
          </a:r>
          <a:endParaRPr lang="de-AT" b="0" dirty="0"/>
        </a:p>
      </dgm:t>
    </dgm:pt>
    <dgm:pt modelId="{207B7945-928B-4F30-BDC7-DFFA444E2D92}" type="parTrans" cxnId="{EA9F50FA-A8D3-4299-A61C-B5C27D53759D}">
      <dgm:prSet/>
      <dgm:spPr/>
      <dgm:t>
        <a:bodyPr/>
        <a:lstStyle/>
        <a:p>
          <a:endParaRPr lang="de-AT"/>
        </a:p>
      </dgm:t>
    </dgm:pt>
    <dgm:pt modelId="{FED69F1A-E13A-4F75-AB6D-B03DE61CADBB}" type="sibTrans" cxnId="{EA9F50FA-A8D3-4299-A61C-B5C27D53759D}">
      <dgm:prSet/>
      <dgm:spPr/>
      <dgm:t>
        <a:bodyPr/>
        <a:lstStyle/>
        <a:p>
          <a:endParaRPr lang="de-AT"/>
        </a:p>
      </dgm:t>
    </dgm:pt>
    <dgm:pt modelId="{A58CFC54-D32E-400E-A923-C1F19BAC970A}">
      <dgm:prSet/>
      <dgm:spPr/>
      <dgm:t>
        <a:bodyPr/>
        <a:lstStyle/>
        <a:p>
          <a:r>
            <a:rPr lang="en-US" b="1" dirty="0"/>
            <a:t>Cognition </a:t>
          </a:r>
          <a:r>
            <a:rPr lang="en-US" b="0" dirty="0"/>
            <a:t>– Developing thinking skills, understanding and language</a:t>
          </a:r>
          <a:endParaRPr lang="de-AT" b="0" dirty="0"/>
        </a:p>
      </dgm:t>
    </dgm:pt>
    <dgm:pt modelId="{FFA34997-DE46-426E-85FD-4383A80E89BE}" type="parTrans" cxnId="{A31955A5-6F10-467A-A7FB-EE8F3C546BBE}">
      <dgm:prSet/>
      <dgm:spPr/>
      <dgm:t>
        <a:bodyPr/>
        <a:lstStyle/>
        <a:p>
          <a:endParaRPr lang="de-AT"/>
        </a:p>
      </dgm:t>
    </dgm:pt>
    <dgm:pt modelId="{058DDD35-75C2-4704-91DB-26A5CBE64C4B}" type="sibTrans" cxnId="{A31955A5-6F10-467A-A7FB-EE8F3C546BBE}">
      <dgm:prSet/>
      <dgm:spPr/>
      <dgm:t>
        <a:bodyPr/>
        <a:lstStyle/>
        <a:p>
          <a:endParaRPr lang="de-AT"/>
        </a:p>
      </dgm:t>
    </dgm:pt>
    <dgm:pt modelId="{A59257FE-5EBA-4837-98ED-D9A56AC0EF17}">
      <dgm:prSet/>
      <dgm:spPr/>
      <dgm:t>
        <a:bodyPr/>
        <a:lstStyle/>
        <a:p>
          <a:r>
            <a:rPr lang="en-US" b="1" dirty="0"/>
            <a:t>Culture </a:t>
          </a:r>
          <a:r>
            <a:rPr lang="en-US" b="0" dirty="0"/>
            <a:t>– Exposure to alternative perspectives and shared</a:t>
          </a:r>
          <a:endParaRPr lang="de-AT" b="0" dirty="0"/>
        </a:p>
      </dgm:t>
    </dgm:pt>
    <dgm:pt modelId="{3905FC0B-6E3D-42EF-8795-A84DCE79B810}" type="parTrans" cxnId="{B81551DB-C62C-4AD1-AF73-DC7B79815462}">
      <dgm:prSet/>
      <dgm:spPr/>
      <dgm:t>
        <a:bodyPr/>
        <a:lstStyle/>
        <a:p>
          <a:endParaRPr lang="de-AT"/>
        </a:p>
      </dgm:t>
    </dgm:pt>
    <dgm:pt modelId="{B1059628-1A4F-44AE-A913-73FC1F7078A5}" type="sibTrans" cxnId="{B81551DB-C62C-4AD1-AF73-DC7B79815462}">
      <dgm:prSet/>
      <dgm:spPr/>
      <dgm:t>
        <a:bodyPr/>
        <a:lstStyle/>
        <a:p>
          <a:endParaRPr lang="de-AT"/>
        </a:p>
      </dgm:t>
    </dgm:pt>
    <dgm:pt modelId="{85395993-2F84-43B8-94A4-C21613FED0C7}" type="pres">
      <dgm:prSet presAssocID="{9CA616CB-7B51-42A6-A870-8F0C62FEF0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52F4793D-2899-48CC-9067-4A6636980DA3}" type="pres">
      <dgm:prSet presAssocID="{6F46DAB5-0722-4EBF-822B-E11A947FC23F}" presName="thickLine" presStyleLbl="alignNode1" presStyleIdx="0" presStyleCnt="4"/>
      <dgm:spPr/>
    </dgm:pt>
    <dgm:pt modelId="{190D397B-A60F-4B1A-85F9-F74C20241A1C}" type="pres">
      <dgm:prSet presAssocID="{6F46DAB5-0722-4EBF-822B-E11A947FC23F}" presName="horz1" presStyleCnt="0"/>
      <dgm:spPr/>
    </dgm:pt>
    <dgm:pt modelId="{ACC1304A-201F-46E0-95E4-308315B5E7FD}" type="pres">
      <dgm:prSet presAssocID="{6F46DAB5-0722-4EBF-822B-E11A947FC23F}" presName="tx1" presStyleLbl="revTx" presStyleIdx="0" presStyleCnt="4"/>
      <dgm:spPr/>
      <dgm:t>
        <a:bodyPr/>
        <a:lstStyle/>
        <a:p>
          <a:endParaRPr lang="de-DE"/>
        </a:p>
      </dgm:t>
    </dgm:pt>
    <dgm:pt modelId="{B739F83C-3459-42BA-9A34-A22D55F9A624}" type="pres">
      <dgm:prSet presAssocID="{6F46DAB5-0722-4EBF-822B-E11A947FC23F}" presName="vert1" presStyleCnt="0"/>
      <dgm:spPr/>
    </dgm:pt>
    <dgm:pt modelId="{60A2E892-CC0F-46DD-BB17-AD1998939793}" type="pres">
      <dgm:prSet presAssocID="{CBBDE376-B5B8-46FE-A139-BC3E8DDCA20B}" presName="thickLine" presStyleLbl="alignNode1" presStyleIdx="1" presStyleCnt="4"/>
      <dgm:spPr/>
    </dgm:pt>
    <dgm:pt modelId="{14B49016-BE54-4309-A620-6F30182E763B}" type="pres">
      <dgm:prSet presAssocID="{CBBDE376-B5B8-46FE-A139-BC3E8DDCA20B}" presName="horz1" presStyleCnt="0"/>
      <dgm:spPr/>
    </dgm:pt>
    <dgm:pt modelId="{108E2CBD-40BA-4B96-9011-37DF3D398805}" type="pres">
      <dgm:prSet presAssocID="{CBBDE376-B5B8-46FE-A139-BC3E8DDCA20B}" presName="tx1" presStyleLbl="revTx" presStyleIdx="1" presStyleCnt="4"/>
      <dgm:spPr/>
      <dgm:t>
        <a:bodyPr/>
        <a:lstStyle/>
        <a:p>
          <a:endParaRPr lang="de-DE"/>
        </a:p>
      </dgm:t>
    </dgm:pt>
    <dgm:pt modelId="{A4097EFF-44F9-45CA-A4B5-8DEA833FB444}" type="pres">
      <dgm:prSet presAssocID="{CBBDE376-B5B8-46FE-A139-BC3E8DDCA20B}" presName="vert1" presStyleCnt="0"/>
      <dgm:spPr/>
    </dgm:pt>
    <dgm:pt modelId="{25AA992A-1167-41EA-ABFE-8C47E9AD540A}" type="pres">
      <dgm:prSet presAssocID="{A58CFC54-D32E-400E-A923-C1F19BAC970A}" presName="thickLine" presStyleLbl="alignNode1" presStyleIdx="2" presStyleCnt="4"/>
      <dgm:spPr/>
    </dgm:pt>
    <dgm:pt modelId="{F331BB47-68FE-4332-A71D-FE7E6D1EAC26}" type="pres">
      <dgm:prSet presAssocID="{A58CFC54-D32E-400E-A923-C1F19BAC970A}" presName="horz1" presStyleCnt="0"/>
      <dgm:spPr/>
    </dgm:pt>
    <dgm:pt modelId="{C546A8C0-45D2-485C-B82B-D4D9F23ED421}" type="pres">
      <dgm:prSet presAssocID="{A58CFC54-D32E-400E-A923-C1F19BAC970A}" presName="tx1" presStyleLbl="revTx" presStyleIdx="2" presStyleCnt="4"/>
      <dgm:spPr/>
      <dgm:t>
        <a:bodyPr/>
        <a:lstStyle/>
        <a:p>
          <a:endParaRPr lang="de-DE"/>
        </a:p>
      </dgm:t>
    </dgm:pt>
    <dgm:pt modelId="{ED55761E-5255-4CAF-85FC-B167773E404D}" type="pres">
      <dgm:prSet presAssocID="{A58CFC54-D32E-400E-A923-C1F19BAC970A}" presName="vert1" presStyleCnt="0"/>
      <dgm:spPr/>
    </dgm:pt>
    <dgm:pt modelId="{1B9ED6EA-57FD-4B24-B99A-A8C5C2EB0B74}" type="pres">
      <dgm:prSet presAssocID="{A59257FE-5EBA-4837-98ED-D9A56AC0EF17}" presName="thickLine" presStyleLbl="alignNode1" presStyleIdx="3" presStyleCnt="4"/>
      <dgm:spPr/>
    </dgm:pt>
    <dgm:pt modelId="{DCDE3BDF-C3DF-403B-8218-BD2B934B5EC1}" type="pres">
      <dgm:prSet presAssocID="{A59257FE-5EBA-4837-98ED-D9A56AC0EF17}" presName="horz1" presStyleCnt="0"/>
      <dgm:spPr/>
    </dgm:pt>
    <dgm:pt modelId="{A09F645A-90DF-4C6D-974A-81E61204AF43}" type="pres">
      <dgm:prSet presAssocID="{A59257FE-5EBA-4837-98ED-D9A56AC0EF17}" presName="tx1" presStyleLbl="revTx" presStyleIdx="3" presStyleCnt="4"/>
      <dgm:spPr/>
      <dgm:t>
        <a:bodyPr/>
        <a:lstStyle/>
        <a:p>
          <a:endParaRPr lang="de-DE"/>
        </a:p>
      </dgm:t>
    </dgm:pt>
    <dgm:pt modelId="{89A7E1EF-BECE-41AE-9659-1F16F0F3D45A}" type="pres">
      <dgm:prSet presAssocID="{A59257FE-5EBA-4837-98ED-D9A56AC0EF17}" presName="vert1" presStyleCnt="0"/>
      <dgm:spPr/>
    </dgm:pt>
  </dgm:ptLst>
  <dgm:cxnLst>
    <dgm:cxn modelId="{B81551DB-C62C-4AD1-AF73-DC7B79815462}" srcId="{9CA616CB-7B51-42A6-A870-8F0C62FEF0BC}" destId="{A59257FE-5EBA-4837-98ED-D9A56AC0EF17}" srcOrd="3" destOrd="0" parTransId="{3905FC0B-6E3D-42EF-8795-A84DCE79B810}" sibTransId="{B1059628-1A4F-44AE-A913-73FC1F7078A5}"/>
    <dgm:cxn modelId="{1C25236B-8503-4FA3-8C73-3C73A3EE5DC3}" type="presOf" srcId="{9CA616CB-7B51-42A6-A870-8F0C62FEF0BC}" destId="{85395993-2F84-43B8-94A4-C21613FED0C7}" srcOrd="0" destOrd="0" presId="urn:microsoft.com/office/officeart/2008/layout/LinedList"/>
    <dgm:cxn modelId="{A7D3900D-7C8D-455C-B3CE-FDEB2038A211}" type="presOf" srcId="{A59257FE-5EBA-4837-98ED-D9A56AC0EF17}" destId="{A09F645A-90DF-4C6D-974A-81E61204AF43}" srcOrd="0" destOrd="0" presId="urn:microsoft.com/office/officeart/2008/layout/LinedList"/>
    <dgm:cxn modelId="{DD73434B-C442-490F-89C4-E0660B77F2F7}" type="presOf" srcId="{6F46DAB5-0722-4EBF-822B-E11A947FC23F}" destId="{ACC1304A-201F-46E0-95E4-308315B5E7FD}" srcOrd="0" destOrd="0" presId="urn:microsoft.com/office/officeart/2008/layout/LinedList"/>
    <dgm:cxn modelId="{EA9F50FA-A8D3-4299-A61C-B5C27D53759D}" srcId="{9CA616CB-7B51-42A6-A870-8F0C62FEF0BC}" destId="{CBBDE376-B5B8-46FE-A139-BC3E8DDCA20B}" srcOrd="1" destOrd="0" parTransId="{207B7945-928B-4F30-BDC7-DFFA444E2D92}" sibTransId="{FED69F1A-E13A-4F75-AB6D-B03DE61CADBB}"/>
    <dgm:cxn modelId="{3E9B25EA-1630-476F-B413-3327424A5711}" srcId="{9CA616CB-7B51-42A6-A870-8F0C62FEF0BC}" destId="{6F46DAB5-0722-4EBF-822B-E11A947FC23F}" srcOrd="0" destOrd="0" parTransId="{9296C648-3487-46D3-9321-6555FE7667CC}" sibTransId="{4C5FF69C-9209-4AFD-B99F-240175283E88}"/>
    <dgm:cxn modelId="{04F9061D-9610-4ACA-84AE-27A77079F1CF}" type="presOf" srcId="{CBBDE376-B5B8-46FE-A139-BC3E8DDCA20B}" destId="{108E2CBD-40BA-4B96-9011-37DF3D398805}" srcOrd="0" destOrd="0" presId="urn:microsoft.com/office/officeart/2008/layout/LinedList"/>
    <dgm:cxn modelId="{A31955A5-6F10-467A-A7FB-EE8F3C546BBE}" srcId="{9CA616CB-7B51-42A6-A870-8F0C62FEF0BC}" destId="{A58CFC54-D32E-400E-A923-C1F19BAC970A}" srcOrd="2" destOrd="0" parTransId="{FFA34997-DE46-426E-85FD-4383A80E89BE}" sibTransId="{058DDD35-75C2-4704-91DB-26A5CBE64C4B}"/>
    <dgm:cxn modelId="{D841C738-A2DB-43EB-B3AB-747F1E70431A}" type="presOf" srcId="{A58CFC54-D32E-400E-A923-C1F19BAC970A}" destId="{C546A8C0-45D2-485C-B82B-D4D9F23ED421}" srcOrd="0" destOrd="0" presId="urn:microsoft.com/office/officeart/2008/layout/LinedList"/>
    <dgm:cxn modelId="{0565EFF2-5268-40B3-8E97-418C13B7A0F2}" type="presParOf" srcId="{85395993-2F84-43B8-94A4-C21613FED0C7}" destId="{52F4793D-2899-48CC-9067-4A6636980DA3}" srcOrd="0" destOrd="0" presId="urn:microsoft.com/office/officeart/2008/layout/LinedList"/>
    <dgm:cxn modelId="{BF93383C-DDD6-4175-A16B-3AB13BD6DF22}" type="presParOf" srcId="{85395993-2F84-43B8-94A4-C21613FED0C7}" destId="{190D397B-A60F-4B1A-85F9-F74C20241A1C}" srcOrd="1" destOrd="0" presId="urn:microsoft.com/office/officeart/2008/layout/LinedList"/>
    <dgm:cxn modelId="{FA2F3C26-9EFB-4E0F-A7A9-E20104F35375}" type="presParOf" srcId="{190D397B-A60F-4B1A-85F9-F74C20241A1C}" destId="{ACC1304A-201F-46E0-95E4-308315B5E7FD}" srcOrd="0" destOrd="0" presId="urn:microsoft.com/office/officeart/2008/layout/LinedList"/>
    <dgm:cxn modelId="{6ABEBCF4-E7FE-4DE7-B93A-EDD516DECB01}" type="presParOf" srcId="{190D397B-A60F-4B1A-85F9-F74C20241A1C}" destId="{B739F83C-3459-42BA-9A34-A22D55F9A624}" srcOrd="1" destOrd="0" presId="urn:microsoft.com/office/officeart/2008/layout/LinedList"/>
    <dgm:cxn modelId="{5E1F2B53-5272-4A7A-AB5F-CE3D54B3DFF7}" type="presParOf" srcId="{85395993-2F84-43B8-94A4-C21613FED0C7}" destId="{60A2E892-CC0F-46DD-BB17-AD1998939793}" srcOrd="2" destOrd="0" presId="urn:microsoft.com/office/officeart/2008/layout/LinedList"/>
    <dgm:cxn modelId="{73E45C68-BDEF-471F-A5D5-2F03DA5175CD}" type="presParOf" srcId="{85395993-2F84-43B8-94A4-C21613FED0C7}" destId="{14B49016-BE54-4309-A620-6F30182E763B}" srcOrd="3" destOrd="0" presId="urn:microsoft.com/office/officeart/2008/layout/LinedList"/>
    <dgm:cxn modelId="{0D861DE0-7A22-4769-9338-2897F56E89F2}" type="presParOf" srcId="{14B49016-BE54-4309-A620-6F30182E763B}" destId="{108E2CBD-40BA-4B96-9011-37DF3D398805}" srcOrd="0" destOrd="0" presId="urn:microsoft.com/office/officeart/2008/layout/LinedList"/>
    <dgm:cxn modelId="{4622710F-91BA-48D7-9784-5D342DC35954}" type="presParOf" srcId="{14B49016-BE54-4309-A620-6F30182E763B}" destId="{A4097EFF-44F9-45CA-A4B5-8DEA833FB444}" srcOrd="1" destOrd="0" presId="urn:microsoft.com/office/officeart/2008/layout/LinedList"/>
    <dgm:cxn modelId="{083A96B7-D784-4798-8B52-DB2E79378153}" type="presParOf" srcId="{85395993-2F84-43B8-94A4-C21613FED0C7}" destId="{25AA992A-1167-41EA-ABFE-8C47E9AD540A}" srcOrd="4" destOrd="0" presId="urn:microsoft.com/office/officeart/2008/layout/LinedList"/>
    <dgm:cxn modelId="{F1551223-288F-4ABD-9DD5-9CEE9676FEF0}" type="presParOf" srcId="{85395993-2F84-43B8-94A4-C21613FED0C7}" destId="{F331BB47-68FE-4332-A71D-FE7E6D1EAC26}" srcOrd="5" destOrd="0" presId="urn:microsoft.com/office/officeart/2008/layout/LinedList"/>
    <dgm:cxn modelId="{BEF050DD-B0B4-49F5-8050-07409A6FAB71}" type="presParOf" srcId="{F331BB47-68FE-4332-A71D-FE7E6D1EAC26}" destId="{C546A8C0-45D2-485C-B82B-D4D9F23ED421}" srcOrd="0" destOrd="0" presId="urn:microsoft.com/office/officeart/2008/layout/LinedList"/>
    <dgm:cxn modelId="{5766F057-74A3-481B-94D6-42D848A3C36B}" type="presParOf" srcId="{F331BB47-68FE-4332-A71D-FE7E6D1EAC26}" destId="{ED55761E-5255-4CAF-85FC-B167773E404D}" srcOrd="1" destOrd="0" presId="urn:microsoft.com/office/officeart/2008/layout/LinedList"/>
    <dgm:cxn modelId="{4D40075F-DC6B-44ED-A82F-E2BB15071BA9}" type="presParOf" srcId="{85395993-2F84-43B8-94A4-C21613FED0C7}" destId="{1B9ED6EA-57FD-4B24-B99A-A8C5C2EB0B74}" srcOrd="6" destOrd="0" presId="urn:microsoft.com/office/officeart/2008/layout/LinedList"/>
    <dgm:cxn modelId="{B5933FC0-0D67-4EEC-BFEE-1EDCE35A6989}" type="presParOf" srcId="{85395993-2F84-43B8-94A4-C21613FED0C7}" destId="{DCDE3BDF-C3DF-403B-8218-BD2B934B5EC1}" srcOrd="7" destOrd="0" presId="urn:microsoft.com/office/officeart/2008/layout/LinedList"/>
    <dgm:cxn modelId="{25D4DCA6-170F-43AB-B084-A34E52CA7C69}" type="presParOf" srcId="{DCDE3BDF-C3DF-403B-8218-BD2B934B5EC1}" destId="{A09F645A-90DF-4C6D-974A-81E61204AF43}" srcOrd="0" destOrd="0" presId="urn:microsoft.com/office/officeart/2008/layout/LinedList"/>
    <dgm:cxn modelId="{8D4E6B8D-4FED-410B-81FC-E712ED64E400}" type="presParOf" srcId="{DCDE3BDF-C3DF-403B-8218-BD2B934B5EC1}" destId="{89A7E1EF-BECE-41AE-9659-1F16F0F3D4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8903D-6EAD-4AAC-A373-C36A2103E01A}">
      <dsp:nvSpPr>
        <dsp:cNvPr id="0" name=""/>
        <dsp:cNvSpPr/>
      </dsp:nvSpPr>
      <dsp:spPr>
        <a:xfrm>
          <a:off x="1743579" y="184101"/>
          <a:ext cx="743554" cy="7435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4660C-1025-4430-B19F-590AB592B5C5}">
      <dsp:nvSpPr>
        <dsp:cNvPr id="0" name=""/>
        <dsp:cNvSpPr/>
      </dsp:nvSpPr>
      <dsp:spPr>
        <a:xfrm>
          <a:off x="1289184" y="1411632"/>
          <a:ext cx="1652343" cy="199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to develop their own knowledge </a:t>
          </a:r>
          <a:endParaRPr lang="en-US" sz="2000" kern="1200" dirty="0"/>
        </a:p>
      </dsp:txBody>
      <dsp:txXfrm>
        <a:off x="1289184" y="1411632"/>
        <a:ext cx="1652343" cy="1998303"/>
      </dsp:txXfrm>
    </dsp:sp>
    <dsp:sp modelId="{BDF4EC09-62D7-423C-B669-AA520281D61E}">
      <dsp:nvSpPr>
        <dsp:cNvPr id="0" name=""/>
        <dsp:cNvSpPr/>
      </dsp:nvSpPr>
      <dsp:spPr>
        <a:xfrm>
          <a:off x="3685083" y="184101"/>
          <a:ext cx="743554" cy="7435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BB2FC-2ACB-4953-BF5D-7FA380D7825E}">
      <dsp:nvSpPr>
        <dsp:cNvPr id="0" name=""/>
        <dsp:cNvSpPr/>
      </dsp:nvSpPr>
      <dsp:spPr>
        <a:xfrm>
          <a:off x="3230688" y="1411632"/>
          <a:ext cx="1652343" cy="199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to structure classes carefully so that the students understand the content of the lesson</a:t>
          </a:r>
          <a:endParaRPr lang="en-US" sz="2000" kern="1200" dirty="0"/>
        </a:p>
      </dsp:txBody>
      <dsp:txXfrm>
        <a:off x="3230688" y="1411632"/>
        <a:ext cx="1652343" cy="1998303"/>
      </dsp:txXfrm>
    </dsp:sp>
    <dsp:sp modelId="{89DC44A6-D379-411A-B8E4-43599EED8503}">
      <dsp:nvSpPr>
        <dsp:cNvPr id="0" name=""/>
        <dsp:cNvSpPr/>
      </dsp:nvSpPr>
      <dsp:spPr>
        <a:xfrm>
          <a:off x="5626587" y="184101"/>
          <a:ext cx="743554" cy="7435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CEC3E-386D-4A46-BA64-4EC3AB1BE82E}">
      <dsp:nvSpPr>
        <dsp:cNvPr id="0" name=""/>
        <dsp:cNvSpPr/>
      </dsp:nvSpPr>
      <dsp:spPr>
        <a:xfrm>
          <a:off x="5172192" y="1411632"/>
          <a:ext cx="1652343" cy="199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to be aware of individual student understanding</a:t>
          </a:r>
          <a:endParaRPr lang="en-US" sz="1800" kern="1200" dirty="0"/>
        </a:p>
      </dsp:txBody>
      <dsp:txXfrm>
        <a:off x="5172192" y="1411632"/>
        <a:ext cx="1652343" cy="1998303"/>
      </dsp:txXfrm>
    </dsp:sp>
    <dsp:sp modelId="{1405BAE9-BF9B-47F4-9606-0DB4E9FEDBA2}">
      <dsp:nvSpPr>
        <dsp:cNvPr id="0" name=""/>
        <dsp:cNvSpPr/>
      </dsp:nvSpPr>
      <dsp:spPr>
        <a:xfrm>
          <a:off x="7568091" y="184101"/>
          <a:ext cx="743554" cy="743554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64317-1FAE-414A-99B6-8BF4E3E49569}">
      <dsp:nvSpPr>
        <dsp:cNvPr id="0" name=""/>
        <dsp:cNvSpPr/>
      </dsp:nvSpPr>
      <dsp:spPr>
        <a:xfrm>
          <a:off x="7113696" y="1411632"/>
          <a:ext cx="1652343" cy="199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to be sure both the language and content are being learned </a:t>
          </a:r>
          <a:endParaRPr lang="en-US" sz="2200" kern="1200"/>
        </a:p>
      </dsp:txBody>
      <dsp:txXfrm>
        <a:off x="7113696" y="1411632"/>
        <a:ext cx="1652343" cy="1998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4793D-2899-48CC-9067-4A6636980DA3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1304A-201F-46E0-95E4-308315B5E7FD}">
      <dsp:nvSpPr>
        <dsp:cNvPr id="0" name=""/>
        <dsp:cNvSpPr/>
      </dsp:nvSpPr>
      <dsp:spPr>
        <a:xfrm>
          <a:off x="0" y="0"/>
          <a:ext cx="10058399" cy="101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Content </a:t>
          </a:r>
          <a:r>
            <a:rPr lang="en-US" sz="2900" b="0" kern="1200" dirty="0"/>
            <a:t>– Progression in knowledge, skills and understanding </a:t>
          </a:r>
          <a:endParaRPr lang="de-AT" sz="2900" b="0" kern="1200" dirty="0"/>
        </a:p>
      </dsp:txBody>
      <dsp:txXfrm>
        <a:off x="0" y="0"/>
        <a:ext cx="10058399" cy="1012698"/>
      </dsp:txXfrm>
    </dsp:sp>
    <dsp:sp modelId="{60A2E892-CC0F-46DD-BB17-AD1998939793}">
      <dsp:nvSpPr>
        <dsp:cNvPr id="0" name=""/>
        <dsp:cNvSpPr/>
      </dsp:nvSpPr>
      <dsp:spPr>
        <a:xfrm>
          <a:off x="0" y="101269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E2CBD-40BA-4B96-9011-37DF3D398805}">
      <dsp:nvSpPr>
        <dsp:cNvPr id="0" name=""/>
        <dsp:cNvSpPr/>
      </dsp:nvSpPr>
      <dsp:spPr>
        <a:xfrm>
          <a:off x="0" y="1012698"/>
          <a:ext cx="10058399" cy="101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Communication </a:t>
          </a:r>
          <a:r>
            <a:rPr lang="en-US" sz="2900" b="0" kern="1200" dirty="0"/>
            <a:t>– Using language to learn whilst learning to use language</a:t>
          </a:r>
          <a:endParaRPr lang="de-AT" sz="2900" b="0" kern="1200" dirty="0"/>
        </a:p>
      </dsp:txBody>
      <dsp:txXfrm>
        <a:off x="0" y="1012698"/>
        <a:ext cx="10058399" cy="1012698"/>
      </dsp:txXfrm>
    </dsp:sp>
    <dsp:sp modelId="{25AA992A-1167-41EA-ABFE-8C47E9AD540A}">
      <dsp:nvSpPr>
        <dsp:cNvPr id="0" name=""/>
        <dsp:cNvSpPr/>
      </dsp:nvSpPr>
      <dsp:spPr>
        <a:xfrm>
          <a:off x="0" y="2025396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6A8C0-45D2-485C-B82B-D4D9F23ED421}">
      <dsp:nvSpPr>
        <dsp:cNvPr id="0" name=""/>
        <dsp:cNvSpPr/>
      </dsp:nvSpPr>
      <dsp:spPr>
        <a:xfrm>
          <a:off x="0" y="2025396"/>
          <a:ext cx="10058399" cy="101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Cognition </a:t>
          </a:r>
          <a:r>
            <a:rPr lang="en-US" sz="2900" b="0" kern="1200" dirty="0"/>
            <a:t>– Developing thinking skills, understanding and language</a:t>
          </a:r>
          <a:endParaRPr lang="de-AT" sz="2900" b="0" kern="1200" dirty="0"/>
        </a:p>
      </dsp:txBody>
      <dsp:txXfrm>
        <a:off x="0" y="2025396"/>
        <a:ext cx="10058399" cy="1012698"/>
      </dsp:txXfrm>
    </dsp:sp>
    <dsp:sp modelId="{1B9ED6EA-57FD-4B24-B99A-A8C5C2EB0B74}">
      <dsp:nvSpPr>
        <dsp:cNvPr id="0" name=""/>
        <dsp:cNvSpPr/>
      </dsp:nvSpPr>
      <dsp:spPr>
        <a:xfrm>
          <a:off x="0" y="303809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F645A-90DF-4C6D-974A-81E61204AF43}">
      <dsp:nvSpPr>
        <dsp:cNvPr id="0" name=""/>
        <dsp:cNvSpPr/>
      </dsp:nvSpPr>
      <dsp:spPr>
        <a:xfrm>
          <a:off x="0" y="3038093"/>
          <a:ext cx="10058399" cy="101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Culture </a:t>
          </a:r>
          <a:r>
            <a:rPr lang="en-US" sz="2900" b="0" kern="1200" dirty="0"/>
            <a:t>– Exposure to alternative perspectives and shared</a:t>
          </a:r>
          <a:endParaRPr lang="de-AT" sz="2900" b="0" kern="1200" dirty="0"/>
        </a:p>
      </dsp:txBody>
      <dsp:txXfrm>
        <a:off x="0" y="3038093"/>
        <a:ext cx="10058399" cy="1012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7D050-A24D-4375-8A50-DADADFC6BD33}" type="datetimeFigureOut">
              <a:rPr lang="de-AT" smtClean="0"/>
              <a:t>02.12.2022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4BE74-0675-4ADE-8705-BF7CF35232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809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4BE74-0675-4ADE-8705-BF7CF35232F2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324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225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255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686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51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34BCCD4-CEB1-405B-A443-DD9CBCBEA552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297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004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493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037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894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303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12/2/2022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14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34BCCD4-CEB1-405B-A443-DD9CBCBEA552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bs.at/service-angebote/clil/unterrichtsbeispiele-fuer-cli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learningenglish/english/features/lingohack_2022/ep-220525" TargetMode="External"/><Relationship Id="rId2" Type="http://schemas.openxmlformats.org/officeDocument/2006/relationships/hyperlink" Target="https://learnenglish.britishcouncil.org/skills/listening/b1-listening/a-phone-call-from-a-custom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clilmedia.com/3-ways-to-motivate-active-listening-for-your-student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ndeed.com/career-advice/career-development/perfect-elevator-pitc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rpvXxGYNS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nglish.com/4aJpzQe5ynumrv3j/assets/2018/07/29428436431_170dc675d7_o1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nglish.com/4aJpzQe5ynumrv3j/assets/2018/07/Screen-Shot-2018-07-19-at-11.05.201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3F664-F851-B65C-AFB8-ED56D5D9B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de-DE" sz="7200" dirty="0"/>
              <a:t>CLIL 1</a:t>
            </a:r>
            <a:endParaRPr lang="de-AT" sz="7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C89D8D-56BB-A190-0655-6C23991BD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>
            <a:normAutofit/>
          </a:bodyPr>
          <a:lstStyle/>
          <a:p>
            <a:r>
              <a:rPr lang="en-GB" b="1" dirty="0"/>
              <a:t>Content and language integrated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4B4E4-59B0-E6E7-4F10-CEC146609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7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8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FF245-794B-7160-3B55-03228B35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terms &amp; methods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A4D52-45B8-EF9B-BB36-8370BC5D1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Shared writing: students complete a text/sentence</a:t>
            </a:r>
          </a:p>
          <a:p>
            <a:r>
              <a:rPr lang="en-GB" dirty="0"/>
              <a:t>Visual organisers: Carroll diagram, cycle, flow diagram/chart, grid, key, mind map, cause-effect diagram, storyboard, table, tree diagram, </a:t>
            </a:r>
            <a:r>
              <a:rPr lang="en-GB" dirty="0" err="1"/>
              <a:t>venn</a:t>
            </a:r>
            <a:r>
              <a:rPr lang="en-GB"/>
              <a:t> diagram </a:t>
            </a:r>
            <a:r>
              <a:rPr lang="en-GB" dirty="0"/>
              <a:t>– to </a:t>
            </a:r>
            <a:r>
              <a:rPr lang="en-GB"/>
              <a:t>present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79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3F664-F851-B65C-AFB8-ED56D5D9B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de-DE" sz="7200" dirty="0"/>
              <a:t>CLIL 2</a:t>
            </a:r>
            <a:endParaRPr lang="de-AT" sz="7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C89D8D-56BB-A190-0655-6C23991BD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00" y="5325034"/>
            <a:ext cx="4972512" cy="879369"/>
          </a:xfrm>
        </p:spPr>
        <p:txBody>
          <a:bodyPr>
            <a:normAutofit/>
          </a:bodyPr>
          <a:lstStyle/>
          <a:p>
            <a:r>
              <a:rPr lang="en-GB" b="1" dirty="0"/>
              <a:t>Content and language integrated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4B4E4-59B0-E6E7-4F10-CEC146609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7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10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7F0FF-9FA3-DC3D-1E96-DE2BA60C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Practice, Ideas</a:t>
            </a:r>
            <a:r>
              <a:rPr lang="de-AT" dirty="0"/>
              <a:t>, Methods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A0D9E3-39A0-8FA4-FE3D-C2B85FBB4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3"/>
              </a:rPr>
              <a:t>CLIL Unterrichtsbeispiele – CEBS – Center für berufsbezogene Sprachen</a:t>
            </a:r>
            <a:endParaRPr lang="de-DE" dirty="0"/>
          </a:p>
          <a:p>
            <a:pPr marL="457200" indent="-457200">
              <a:buAutoNum type="arabicPeriod"/>
            </a:pPr>
            <a:r>
              <a:rPr lang="de-AT" dirty="0">
                <a:solidFill>
                  <a:schemeClr val="accent2">
                    <a:lumMod val="50000"/>
                  </a:schemeClr>
                </a:solidFill>
              </a:rPr>
              <a:t>Schauen Sie sich eines der Beispiele für die Unterrichtsvorbereitung in Partnerarbeit genau an </a:t>
            </a:r>
          </a:p>
          <a:p>
            <a:pPr marL="457200" indent="-457200">
              <a:buAutoNum type="arabicPeriod"/>
            </a:pPr>
            <a:r>
              <a:rPr lang="de-AT" dirty="0">
                <a:solidFill>
                  <a:schemeClr val="accent2">
                    <a:lumMod val="50000"/>
                  </a:schemeClr>
                </a:solidFill>
              </a:rPr>
              <a:t>Entwerfen Sie eine eigene Unterrichtsplanung auf der Basis dieses Beispiels.</a:t>
            </a:r>
          </a:p>
          <a:p>
            <a:pPr marL="457200" indent="-457200">
              <a:buAutoNum type="arabicPeriod"/>
            </a:pPr>
            <a:r>
              <a:rPr lang="de-AT" dirty="0">
                <a:solidFill>
                  <a:schemeClr val="accent2">
                    <a:lumMod val="50000"/>
                  </a:schemeClr>
                </a:solidFill>
              </a:rPr>
              <a:t>Probieren Sie eine der Learning Apps, die auf dieser Homepage angeführt sind, aus und erstellen Sie mit einer dieser Learning Apps eine Aufgabe für Ihr Unterrichtsfach.</a:t>
            </a:r>
          </a:p>
        </p:txBody>
      </p:sp>
    </p:spTree>
    <p:extLst>
      <p:ext uri="{BB962C8B-B14F-4D97-AF65-F5344CB8AC3E}">
        <p14:creationId xmlns:p14="http://schemas.microsoft.com/office/powerpoint/2010/main" val="1790099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3D927-B061-2726-C814-9C4C34AF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EB8F35-B9A8-FCC5-256A-007B16F30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A phone call from a customer | </a:t>
            </a:r>
            <a:r>
              <a:rPr lang="en-US" dirty="0" err="1">
                <a:hlinkClick r:id="rId2"/>
              </a:rPr>
              <a:t>LearnEnglish</a:t>
            </a:r>
            <a:r>
              <a:rPr lang="en-US" dirty="0">
                <a:hlinkClick r:id="rId2"/>
              </a:rPr>
              <a:t> (britishcouncil.org)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BBC Learning English - </a:t>
            </a:r>
            <a:r>
              <a:rPr lang="en-US" dirty="0" err="1">
                <a:hlinkClick r:id="rId3"/>
              </a:rPr>
              <a:t>Lingohack</a:t>
            </a:r>
            <a:r>
              <a:rPr lang="en-US" dirty="0">
                <a:hlinkClick r:id="rId3"/>
              </a:rPr>
              <a:t> / Flying car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Find a listening exercise either from britishcouncil.org or BBC Learning English which is suitable for your subject.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Prepare this exercise for one of your lessons. How do you introduce it? Which exercises can you do? Can you use the exercises given?</a:t>
            </a:r>
          </a:p>
          <a:p>
            <a:pPr marL="0" indent="0">
              <a:buNone/>
            </a:pPr>
            <a:endParaRPr lang="en-US" dirty="0">
              <a:solidFill>
                <a:srgbClr val="CC99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dirty="0">
                <a:solidFill>
                  <a:srgbClr val="CC99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 ways to motivate active listening for your students (clilmedia.com)</a:t>
            </a:r>
            <a:endParaRPr lang="en-US" dirty="0">
              <a:solidFill>
                <a:srgbClr val="CC99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Find a text you could use in one of your lessons.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Prepare a listening activity for your students.</a:t>
            </a:r>
            <a:endParaRPr lang="de-AT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AA5B20-0A9D-04FD-6982-5423ABB8A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922" y="484632"/>
            <a:ext cx="3998795" cy="26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8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34F00-FF7C-C2E7-5F54-83BDD0C9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and presenting a pitch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C3795F-63D8-37EE-79E0-958E48B6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How To Create the Perfect Elevator Pitch in 6 Steps | Indeed.com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Create your own pitch 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For your subject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For CLIL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About yourself </a:t>
            </a:r>
            <a:endParaRPr lang="de-AT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AutoShape 2" descr="6 examples of amazing elevator pitches ">
            <a:extLst>
              <a:ext uri="{FF2B5EF4-FFF2-40B4-BE49-F238E27FC236}">
                <a16:creationId xmlns:a16="http://schemas.microsoft.com/office/drawing/2014/main" id="{80F9EE94-B7B5-DAFF-49D6-DA1F96AF51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37205F-E926-EAC4-0E93-CC143FD96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71" y="2881735"/>
            <a:ext cx="6119921" cy="31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3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1480930"/>
            <a:ext cx="10058400" cy="7951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Creating</a:t>
            </a:r>
            <a:r>
              <a:rPr lang="de-DE" dirty="0"/>
              <a:t> an </a:t>
            </a:r>
            <a:r>
              <a:rPr lang="de-DE" dirty="0" err="1"/>
              <a:t>elevator</a:t>
            </a:r>
            <a:r>
              <a:rPr lang="de-DE" dirty="0"/>
              <a:t> </a:t>
            </a:r>
            <a:r>
              <a:rPr lang="de-DE" dirty="0" err="1"/>
              <a:t>pitch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9848" y="1560443"/>
            <a:ext cx="10058400" cy="4611757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Sich selbst vorstellen (Jobbewerbung</a:t>
            </a:r>
            <a:r>
              <a:rPr lang="de-DE" dirty="0" smtClean="0"/>
              <a:t>)</a:t>
            </a:r>
          </a:p>
          <a:p>
            <a:r>
              <a:rPr lang="de-DE" dirty="0" smtClean="0"/>
              <a:t>Den </a:t>
            </a:r>
            <a:r>
              <a:rPr lang="de-DE" dirty="0"/>
              <a:t>eigenen Unterrichtsgegenstand </a:t>
            </a:r>
            <a:r>
              <a:rPr lang="de-DE" dirty="0" smtClean="0"/>
              <a:t>vorstellen</a:t>
            </a:r>
          </a:p>
          <a:p>
            <a:r>
              <a:rPr lang="de-DE" dirty="0" smtClean="0"/>
              <a:t>Einen </a:t>
            </a:r>
            <a:r>
              <a:rPr lang="de-DE" dirty="0"/>
              <a:t>Themenbereich </a:t>
            </a:r>
            <a:r>
              <a:rPr lang="de-DE" dirty="0" smtClean="0"/>
              <a:t>präsentieren</a:t>
            </a:r>
          </a:p>
          <a:p>
            <a:r>
              <a:rPr lang="de-DE" dirty="0" smtClean="0"/>
              <a:t>Ein </a:t>
            </a:r>
            <a:r>
              <a:rPr lang="de-DE" dirty="0"/>
              <a:t>Projekt vorstellen</a:t>
            </a:r>
            <a:br>
              <a:rPr lang="de-DE" dirty="0"/>
            </a:b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Schritte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Die </a:t>
            </a:r>
            <a:r>
              <a:rPr lang="de-DE" dirty="0"/>
              <a:t>wichtigsten Informationen geben (bei Vorstellung der Person Infos aus </a:t>
            </a:r>
            <a:r>
              <a:rPr lang="de-DE" dirty="0" smtClean="0"/>
              <a:t>Vergangenheit)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Die </a:t>
            </a:r>
            <a:r>
              <a:rPr lang="de-DE" dirty="0"/>
              <a:t>momentane Lage/Situation/ Wissensstand/Forschungsstand </a:t>
            </a:r>
            <a:r>
              <a:rPr lang="de-DE" dirty="0" smtClean="0"/>
              <a:t>beschreiben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Ausblick </a:t>
            </a:r>
            <a:r>
              <a:rPr lang="de-DE" dirty="0"/>
              <a:t>auf die Zukunft geben „Call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“</a:t>
            </a:r>
            <a:br>
              <a:rPr lang="de-DE" dirty="0"/>
            </a:b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FFC000"/>
                </a:solidFill>
              </a:rPr>
              <a:t>Gesamtdauer</a:t>
            </a:r>
            <a:r>
              <a:rPr lang="de-DE" dirty="0">
                <a:solidFill>
                  <a:srgbClr val="FFC000"/>
                </a:solidFill>
              </a:rPr>
              <a:t>: 1-2 Minuten</a:t>
            </a:r>
            <a:br>
              <a:rPr lang="de-DE" dirty="0">
                <a:solidFill>
                  <a:srgbClr val="FFC000"/>
                </a:solidFill>
              </a:rPr>
            </a:br>
            <a:r>
              <a:rPr lang="de-DE" dirty="0">
                <a:solidFill>
                  <a:srgbClr val="FFC000"/>
                </a:solidFill>
              </a:rPr>
              <a:t>Audio aufnehmen – oder Video</a:t>
            </a:r>
          </a:p>
        </p:txBody>
      </p:sp>
    </p:spTree>
    <p:extLst>
      <p:ext uri="{BB962C8B-B14F-4D97-AF65-F5344CB8AC3E}">
        <p14:creationId xmlns:p14="http://schemas.microsoft.com/office/powerpoint/2010/main" val="251829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D3160-A913-B49C-6B2D-9DBCDCD5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Interview with an expert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FF8187-0055-553D-18EC-50315F7A1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Find 5 questions for an expert – try it out with your fellow students:</a:t>
            </a: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Write down 5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Carry out the interview.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Record the interview with your smartphone.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Present the interview to your fellow students.</a:t>
            </a:r>
          </a:p>
        </p:txBody>
      </p:sp>
    </p:spTree>
    <p:extLst>
      <p:ext uri="{BB962C8B-B14F-4D97-AF65-F5344CB8AC3E}">
        <p14:creationId xmlns:p14="http://schemas.microsoft.com/office/powerpoint/2010/main" val="130048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F2AC3-B98D-8897-3378-E84873DA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the future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02CBB8-4A6E-8235-B8F0-006282508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https://youtu.be/ArpvXxGYNSw</a:t>
            </a:r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Create a video for your subject </a:t>
            </a:r>
          </a:p>
          <a:p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“BACK TO THE FUTURE”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8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56C82-548D-0EAE-FFFA-B1A8528F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209" y="263407"/>
            <a:ext cx="10058400" cy="1609344"/>
          </a:xfrm>
        </p:spPr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Clil</a:t>
            </a:r>
            <a:r>
              <a:rPr lang="de-DE" dirty="0"/>
              <a:t>?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98E8E-B7E3-A1BE-5DCE-A7ED0612E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CLIL is an approach where students learn: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a subject and 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 second language at the same time </a:t>
            </a:r>
          </a:p>
          <a:p>
            <a:r>
              <a:rPr lang="en-US" sz="2800" b="1" dirty="0">
                <a:solidFill>
                  <a:srgbClr val="181818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tudents gain relevant vocabulary 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and language skills 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CLIL courses should truly integrate the language and content 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both the subject matter and language is learned.</a:t>
            </a:r>
            <a:endParaRPr lang="en-US" sz="2800" b="1" dirty="0">
              <a:solidFill>
                <a:srgbClr val="181818"/>
              </a:solidFill>
              <a:latin typeface="inheri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5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3BA7E-8A27-1AE2-A35E-0A4DEF79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and benefits of CLIL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4FB134-9459-EA53-4F20-6E9578C6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rgbClr val="181818"/>
              </a:solidFill>
              <a:effectLst/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CLIL can work for students of any age, all the way from primary level to university 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students have a real context to learn the language in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students’ exposure to the language is increased</a:t>
            </a:r>
          </a:p>
        </p:txBody>
      </p:sp>
    </p:spTree>
    <p:extLst>
      <p:ext uri="{BB962C8B-B14F-4D97-AF65-F5344CB8AC3E}">
        <p14:creationId xmlns:p14="http://schemas.microsoft.com/office/powerpoint/2010/main" val="353156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6C111-030E-3C76-EEF0-1D978D49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de-DE" dirty="0"/>
              <a:t>Challenges </a:t>
            </a:r>
            <a:r>
              <a:rPr lang="en-GB" dirty="0"/>
              <a:t>for</a:t>
            </a:r>
            <a:r>
              <a:rPr lang="de-DE" dirty="0"/>
              <a:t> </a:t>
            </a:r>
            <a:r>
              <a:rPr lang="en-GB" dirty="0"/>
              <a:t>teachers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1F644430-236D-DF74-948A-19EC1E6F6E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428169"/>
              </p:ext>
            </p:extLst>
          </p:nvPr>
        </p:nvGraphicFramePr>
        <p:xfrm>
          <a:off x="1069975" y="2409198"/>
          <a:ext cx="10055225" cy="359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623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F5F3F-B007-110A-136D-1F586AA2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4 cs of </a:t>
            </a:r>
            <a:r>
              <a:rPr lang="en-GB" dirty="0" err="1"/>
              <a:t>clil</a:t>
            </a:r>
            <a:endParaRPr lang="en-GB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EF9D386-F875-BA5A-0494-E143F63A2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915251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37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97C4B-3133-014B-DFF0-809EB77C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 that help</a:t>
            </a:r>
          </a:p>
        </p:txBody>
      </p:sp>
      <p:pic>
        <p:nvPicPr>
          <p:cNvPr id="4" name="Inhaltsplatzhalter 3" descr="Teach CLIL with Bloom's Taxonomy ">
            <a:hlinkClick r:id="rId2"/>
            <a:extLst>
              <a:ext uri="{FF2B5EF4-FFF2-40B4-BE49-F238E27FC236}">
                <a16:creationId xmlns:a16="http://schemas.microsoft.com/office/drawing/2014/main" id="{C56BEC1E-E9FA-5D6B-E502-254664D82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19" y="2120900"/>
            <a:ext cx="7202311" cy="405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78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7D666-80C2-F30E-FE16-033663D6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Words for Bloom‘s Taxonomy</a:t>
            </a:r>
          </a:p>
        </p:txBody>
      </p:sp>
      <p:pic>
        <p:nvPicPr>
          <p:cNvPr id="4" name="Inhaltsplatzhalter 3" descr="Blooming Verbs List ">
            <a:hlinkClick r:id="rId2"/>
            <a:extLst>
              <a:ext uri="{FF2B5EF4-FFF2-40B4-BE49-F238E27FC236}">
                <a16:creationId xmlns:a16="http://schemas.microsoft.com/office/drawing/2014/main" id="{978CC73B-9739-0184-4A1D-E57DABFED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58" y="2120900"/>
            <a:ext cx="6353033" cy="405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11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740D7-6EAB-65F2-0149-7CE454EB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SWBAT </a:t>
            </a:r>
            <a:r>
              <a:rPr lang="en-GB" dirty="0"/>
              <a:t>– students will be able to…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E1136F-8CC0-1465-8418-6B9A688BD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rt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SWBAT </a:t>
            </a:r>
            <a:r>
              <a:rPr lang="en-US" sz="2400" b="1" i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name</a:t>
            </a: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 rt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SWBAT</a:t>
            </a:r>
            <a:r>
              <a:rPr lang="en-US" sz="2400" b="1" i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predict</a:t>
            </a: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 rt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SWBAT </a:t>
            </a:r>
            <a:r>
              <a:rPr lang="en-US" sz="2400" b="1" i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complete</a:t>
            </a: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 rt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SWBAT </a:t>
            </a:r>
            <a:r>
              <a:rPr lang="en-US" sz="2400" b="1" i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categorize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SWBAT </a:t>
            </a:r>
            <a:r>
              <a:rPr lang="en-US" sz="2400" b="1" i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recommend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  SWBAT </a:t>
            </a:r>
            <a:r>
              <a:rPr lang="en-US" sz="2400" b="1" i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create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7982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80112-8726-5185-3E9F-303341C5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Terms &amp; methods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E747BA-A8E2-9ABB-2C31-3AB31A50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Animation: create pictures (video, computer animation, …)</a:t>
            </a:r>
          </a:p>
          <a:p>
            <a:r>
              <a:rPr lang="en-GB" dirty="0"/>
              <a:t>Anticipation: predict what the lesson is to be about</a:t>
            </a:r>
          </a:p>
          <a:p>
            <a:r>
              <a:rPr lang="en-GB" dirty="0"/>
              <a:t>Blog: write your opinion for a post in the net (create)</a:t>
            </a:r>
          </a:p>
          <a:p>
            <a:r>
              <a:rPr lang="en-GB" dirty="0"/>
              <a:t>Exploratory talk: discussing topics – teachers &amp; students</a:t>
            </a:r>
          </a:p>
          <a:p>
            <a:r>
              <a:rPr lang="en-GB" dirty="0"/>
              <a:t>Glossary: list of important words for a lesson</a:t>
            </a:r>
          </a:p>
          <a:p>
            <a:r>
              <a:rPr lang="en-GB" dirty="0"/>
              <a:t>Hot seat: communicative role-play activity, e.g. adopt role of an expert and respond to questions of the class</a:t>
            </a:r>
          </a:p>
          <a:p>
            <a:r>
              <a:rPr lang="en-GB" dirty="0"/>
              <a:t>Loop or domino game: matching pictures + definitions</a:t>
            </a:r>
          </a:p>
          <a:p>
            <a:r>
              <a:rPr lang="en-GB" dirty="0"/>
              <a:t>Mind map</a:t>
            </a:r>
          </a:p>
          <a:p>
            <a:r>
              <a:rPr lang="en-GB" dirty="0"/>
              <a:t>Podcast: listen to or create your own podcast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744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Holzar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lzart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a1057d1a-6378-45c8-9ba5-8b22045621d2" xsi:nil="true"/>
    <Templates xmlns="a1057d1a-6378-45c8-9ba5-8b22045621d2" xsi:nil="true"/>
    <NotebookType xmlns="a1057d1a-6378-45c8-9ba5-8b22045621d2" xsi:nil="true"/>
    <Student_Groups xmlns="a1057d1a-6378-45c8-9ba5-8b22045621d2">
      <UserInfo>
        <DisplayName/>
        <AccountId xsi:nil="true"/>
        <AccountType/>
      </UserInfo>
    </Student_Groups>
    <AppVersion xmlns="a1057d1a-6378-45c8-9ba5-8b22045621d2" xsi:nil="true"/>
    <TeamsChannelId xmlns="a1057d1a-6378-45c8-9ba5-8b22045621d2" xsi:nil="true"/>
    <Math_Settings xmlns="a1057d1a-6378-45c8-9ba5-8b22045621d2" xsi:nil="true"/>
    <Owner xmlns="a1057d1a-6378-45c8-9ba5-8b22045621d2">
      <UserInfo>
        <DisplayName/>
        <AccountId xsi:nil="true"/>
        <AccountType/>
      </UserInfo>
    </Owner>
    <LMS_Mappings xmlns="a1057d1a-6378-45c8-9ba5-8b22045621d2" xsi:nil="true"/>
    <Invited_Students xmlns="a1057d1a-6378-45c8-9ba5-8b22045621d2" xsi:nil="true"/>
    <DefaultSectionNames xmlns="a1057d1a-6378-45c8-9ba5-8b22045621d2" xsi:nil="true"/>
    <Has_Teacher_Only_SectionGroup xmlns="a1057d1a-6378-45c8-9ba5-8b22045621d2" xsi:nil="true"/>
    <FolderType xmlns="a1057d1a-6378-45c8-9ba5-8b22045621d2" xsi:nil="true"/>
    <Students xmlns="a1057d1a-6378-45c8-9ba5-8b22045621d2">
      <UserInfo>
        <DisplayName/>
        <AccountId xsi:nil="true"/>
        <AccountType/>
      </UserInfo>
    </Students>
    <Distribution_Groups xmlns="a1057d1a-6378-45c8-9ba5-8b22045621d2" xsi:nil="true"/>
    <Invited_Teachers xmlns="a1057d1a-6378-45c8-9ba5-8b22045621d2" xsi:nil="true"/>
    <IsNotebookLocked xmlns="a1057d1a-6378-45c8-9ba5-8b22045621d2" xsi:nil="true"/>
    <Teachers xmlns="a1057d1a-6378-45c8-9ba5-8b22045621d2">
      <UserInfo>
        <DisplayName/>
        <AccountId xsi:nil="true"/>
        <AccountType/>
      </UserInfo>
    </Teachers>
    <Is_Collaboration_Space_Locked xmlns="a1057d1a-6378-45c8-9ba5-8b22045621d2" xsi:nil="true"/>
    <Self_Registration_Enabled xmlns="a1057d1a-6378-45c8-9ba5-8b22045621d2" xsi:nil="true"/>
    <CultureName xmlns="a1057d1a-6378-45c8-9ba5-8b22045621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D1219EE366D34497E2D19AC1C27F04" ma:contentTypeVersion="35" ma:contentTypeDescription="Ein neues Dokument erstellen." ma:contentTypeScope="" ma:versionID="750a8dc0c5edb870beed6d7d2f58c1e9">
  <xsd:schema xmlns:xsd="http://www.w3.org/2001/XMLSchema" xmlns:xs="http://www.w3.org/2001/XMLSchema" xmlns:p="http://schemas.microsoft.com/office/2006/metadata/properties" xmlns:ns3="a1057d1a-6378-45c8-9ba5-8b22045621d2" xmlns:ns4="17e76273-49b9-4db2-8e69-6c2a7cb4314c" targetNamespace="http://schemas.microsoft.com/office/2006/metadata/properties" ma:root="true" ma:fieldsID="87ec74f7cd4cf708fe77afdc4a06f855" ns3:_="" ns4:_="">
    <xsd:import namespace="a1057d1a-6378-45c8-9ba5-8b22045621d2"/>
    <xsd:import namespace="17e76273-49b9-4db2-8e69-6c2a7cb431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57d1a-6378-45c8-9ba5-8b22045621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MediaLengthInSeconds" ma:hidden="true" ma:internalName="MediaLengthInSeconds" ma:readOnly="true">
      <xsd:simpleType>
        <xsd:restriction base="dms:Unknown"/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76273-49b9-4db2-8e69-6c2a7cb4314c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123D6-27CB-4FB4-956F-7ECD6621F33A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a1057d1a-6378-45c8-9ba5-8b22045621d2"/>
    <ds:schemaRef ds:uri="http://purl.org/dc/terms/"/>
    <ds:schemaRef ds:uri="http://purl.org/dc/dcmitype/"/>
    <ds:schemaRef ds:uri="http://schemas.microsoft.com/office/infopath/2007/PartnerControls"/>
    <ds:schemaRef ds:uri="17e76273-49b9-4db2-8e69-6c2a7cb4314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48D9A28-7269-4F65-8AB0-0B6995FE39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F42079-B561-431D-A197-C9DA55124F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057d1a-6378-45c8-9ba5-8b22045621d2"/>
    <ds:schemaRef ds:uri="17e76273-49b9-4db2-8e69-6c2a7cb43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682</Words>
  <Application>Microsoft Office PowerPoint</Application>
  <PresentationFormat>Breitbild</PresentationFormat>
  <Paragraphs>95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inherit</vt:lpstr>
      <vt:lpstr>Rockwell</vt:lpstr>
      <vt:lpstr>Rockwell Condensed</vt:lpstr>
      <vt:lpstr>Times New Roman</vt:lpstr>
      <vt:lpstr>Wingdings</vt:lpstr>
      <vt:lpstr>Holzart</vt:lpstr>
      <vt:lpstr>CLIL 1</vt:lpstr>
      <vt:lpstr>What is Clil?</vt:lpstr>
      <vt:lpstr>Purpose and benefits of CLIL</vt:lpstr>
      <vt:lpstr>Challenges for teachers</vt:lpstr>
      <vt:lpstr>The 4 cs of clil</vt:lpstr>
      <vt:lpstr>Approaches that help</vt:lpstr>
      <vt:lpstr>Words for Bloom‘s Taxonomy</vt:lpstr>
      <vt:lpstr>SWBAT – students will be able to…</vt:lpstr>
      <vt:lpstr>Some Terms &amp; methods 1</vt:lpstr>
      <vt:lpstr>Some terms &amp; methods 2</vt:lpstr>
      <vt:lpstr>CLIL 2</vt:lpstr>
      <vt:lpstr>Best Practice, Ideas, Methods</vt:lpstr>
      <vt:lpstr>LISTENING</vt:lpstr>
      <vt:lpstr>Writing and presenting a pitch</vt:lpstr>
      <vt:lpstr>Creating an elevator pitch:  </vt:lpstr>
      <vt:lpstr>Interview with an expert</vt:lpstr>
      <vt:lpstr>Back to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</dc:title>
  <dc:creator>BEd Dipl.-Päd. Mag. Ogris-Stumpf Gerda</dc:creator>
  <cp:lastModifiedBy>Friederike Juritsch</cp:lastModifiedBy>
  <cp:revision>5</cp:revision>
  <dcterms:created xsi:type="dcterms:W3CDTF">2022-10-17T05:56:32Z</dcterms:created>
  <dcterms:modified xsi:type="dcterms:W3CDTF">2022-12-02T13:01:13Z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0x01010066D1219EE366D34497E2D19AC1C27F04</vt:lpwstr>
  </property>
</Properties>
</file>