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5" autoAdjust="0"/>
    <p:restoredTop sz="94660"/>
  </p:normalViewPr>
  <p:slideViewPr>
    <p:cSldViewPr snapToGrid="0">
      <p:cViewPr varScale="1">
        <p:scale>
          <a:sx n="60" d="100"/>
          <a:sy n="60" d="100"/>
        </p:scale>
        <p:origin x="78" y="13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76BD24-FA2E-CC41-377D-61E2E56BC4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7E25E03-26C9-B4DC-CE01-03F9C26A59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84A039A-CC00-ED5F-7D7A-EF0F5D833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86D1-B2BD-4E95-98CD-D704C00EF6C9}" type="datetimeFigureOut">
              <a:rPr lang="de-AT" smtClean="0"/>
              <a:t>27.09.2024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7CE8674-43DF-9027-C201-14CD73B47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36206F0-9106-FCFC-A934-96ADF441F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30820-8AE9-42FF-BE98-E4561B838D6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25101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9CF38F-B764-2DA9-7CF3-9CBC9A051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F34E754-FA88-3E61-582B-1C00FC5D82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2C5FCC0-ECA3-186F-5806-BD31605F9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86D1-B2BD-4E95-98CD-D704C00EF6C9}" type="datetimeFigureOut">
              <a:rPr lang="de-AT" smtClean="0"/>
              <a:t>27.09.2024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F06B12C-F854-6C9D-CB2B-4F7DA7E52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35AE0A9-C935-B9F9-278A-3757E277A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30820-8AE9-42FF-BE98-E4561B838D6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59262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171049A9-48AE-EBED-03E3-C1D9B6A39D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D7BD9C2-03C7-A564-4E46-4344207774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8C989C0-4381-D1D7-E370-E89547C1D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86D1-B2BD-4E95-98CD-D704C00EF6C9}" type="datetimeFigureOut">
              <a:rPr lang="de-AT" smtClean="0"/>
              <a:t>27.09.2024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EAF6855-56FC-8E1A-B080-9C6D455EE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10EA529-8CFD-7F39-896B-5B0B00412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30820-8AE9-42FF-BE98-E4561B838D6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97296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D3C74F-AB98-7F2C-631D-3266995A0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3BF37EE-616E-1428-F47A-AEE920490E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0D5A95D-513C-92FD-C5B9-9C3FA63DA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86D1-B2BD-4E95-98CD-D704C00EF6C9}" type="datetimeFigureOut">
              <a:rPr lang="de-AT" smtClean="0"/>
              <a:t>27.09.2024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3651AAF-FB3F-2382-79EA-EEB415F34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53906B0-9BB9-0B7A-FE79-CFF02E461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30820-8AE9-42FF-BE98-E4561B838D6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91326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0F539F-5187-EF53-0310-6EFE1307BD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09CA01C-FF8B-1870-432E-DB08F445FE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28C7302-9AE5-77EA-5537-B3416F4D5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86D1-B2BD-4E95-98CD-D704C00EF6C9}" type="datetimeFigureOut">
              <a:rPr lang="de-AT" smtClean="0"/>
              <a:t>27.09.2024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8C80B23-3652-CF17-FF12-CA3B2E458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51F7EF3-7E89-C77F-8701-3D784597F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30820-8AE9-42FF-BE98-E4561B838D6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4034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47A744-4BBB-0B28-0209-CB6E2A663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05DBDFC-9C6F-3AED-1DD7-E05D5BC769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BD40EAE-27A8-A216-245A-484CD9E48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18786DB-B5A6-F8ED-9503-C3542C179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86D1-B2BD-4E95-98CD-D704C00EF6C9}" type="datetimeFigureOut">
              <a:rPr lang="de-AT" smtClean="0"/>
              <a:t>27.09.2024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60AA116-7F52-A6A5-9177-70739CFCE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6539971-764F-CBF9-4180-6ACDE6835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30820-8AE9-42FF-BE98-E4561B838D6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50544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C88363-88B5-631E-4BEF-5289E72B8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8FACC82-CCEB-2880-E12E-331AB82E96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D3E6333-438C-5AD8-941F-173F27AC6F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8C2A1A3-77BB-B1C9-D969-E21D394E4A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746881F-3122-82A0-8F24-ED19E35743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7D3487B-F915-0C15-A355-090B80C75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86D1-B2BD-4E95-98CD-D704C00EF6C9}" type="datetimeFigureOut">
              <a:rPr lang="de-AT" smtClean="0"/>
              <a:t>27.09.2024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8F78D73-BBD0-99A1-97B7-22058D599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BE8E8CBE-63AB-3C0E-282A-7B115B969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30820-8AE9-42FF-BE98-E4561B838D6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19708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DFD253-26F4-D9BD-D208-2CB40CBF8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8193851-3C07-3713-FC12-037D48F20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86D1-B2BD-4E95-98CD-D704C00EF6C9}" type="datetimeFigureOut">
              <a:rPr lang="de-AT" smtClean="0"/>
              <a:t>27.09.2024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79F3D40-A67E-4F41-F52F-57B46A3F0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9E43A3D-4FC1-4700-1DD9-5DC8ACF52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30820-8AE9-42FF-BE98-E4561B838D6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43846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C65A024-5EF1-DBE3-0058-237ABAB05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86D1-B2BD-4E95-98CD-D704C00EF6C9}" type="datetimeFigureOut">
              <a:rPr lang="de-AT" smtClean="0"/>
              <a:t>27.09.2024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42013D6-B1AC-12C1-6EB6-E6CA58B21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069992F-6428-903B-07CB-C8106D127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30820-8AE9-42FF-BE98-E4561B838D6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43171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068646-C8B7-3EC4-DD32-14555A3A8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CEA5B80-6EC3-B534-DB64-F793375624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545458C-2555-275E-2FD4-BFBEF168B8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0A8289A-CCEA-C5A0-55DA-66630CA45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86D1-B2BD-4E95-98CD-D704C00EF6C9}" type="datetimeFigureOut">
              <a:rPr lang="de-AT" smtClean="0"/>
              <a:t>27.09.2024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A0D18D2-0BAE-41A0-B2B4-9E75D4932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933D57B-1CD9-A04C-17F5-0C46B888C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30820-8AE9-42FF-BE98-E4561B838D6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282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2C3659-321E-1F25-8EC2-2184B513D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5F6FF45-86E8-087A-601E-7F78E8EF27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CD4544A-D1A2-10BA-097D-AF6CCD9297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9702C25-9994-F4AC-2F4E-78E287247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86D1-B2BD-4E95-98CD-D704C00EF6C9}" type="datetimeFigureOut">
              <a:rPr lang="de-AT" smtClean="0"/>
              <a:t>27.09.2024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EF8A30B-47BC-CEE8-86D9-DCCAF7402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A56F42E-BE0B-5C84-FF3F-F617015F3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30820-8AE9-42FF-BE98-E4561B838D6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4030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EB8E53D-F50E-E17A-7356-E000A8C91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1ADEDC3-FB17-D0C3-86BD-49F8587A13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AF605EC-F94B-205C-BAAB-EA9E0CA6A7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A9A86D1-B2BD-4E95-98CD-D704C00EF6C9}" type="datetimeFigureOut">
              <a:rPr lang="de-AT" smtClean="0"/>
              <a:t>27.09.2024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F6E3BE0-ACA3-7252-435C-7B7AD39C0A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EDA3520-97E2-6C11-F084-A40CE56661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7E30820-8AE9-42FF-BE98-E4561B838D6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87659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3B01E7-5BA0-113F-2924-1A099994EC0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021ACC5-D36B-2BA9-5AD3-82CC013612A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234183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Albaner Birgit</dc:creator>
  <cp:lastModifiedBy>Albaner Birgit</cp:lastModifiedBy>
  <cp:revision>1</cp:revision>
  <dcterms:created xsi:type="dcterms:W3CDTF">2024-09-26T22:27:17Z</dcterms:created>
  <dcterms:modified xsi:type="dcterms:W3CDTF">2024-09-26T22:27:41Z</dcterms:modified>
</cp:coreProperties>
</file>