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51" cy="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28" y="0"/>
            <a:ext cx="2946351" cy="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715273"/>
            <a:ext cx="5437821" cy="446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959"/>
            <a:ext cx="2946351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28" y="9428959"/>
            <a:ext cx="2946351" cy="49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6557FC-B0DD-4767-9117-C7640E2560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522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cman grau224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 smtClean="0">
                <a:solidFill>
                  <a:srgbClr val="B2003A"/>
                </a:solidFill>
              </a:rPr>
              <a:t>Pädagogische Hochschule Kärnten</a:t>
            </a:r>
            <a:r>
              <a:rPr lang="de-DE" sz="1200" smtClean="0">
                <a:solidFill>
                  <a:srgbClr val="B2003A"/>
                </a:solidFill>
              </a:rPr>
              <a:t>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 smtClean="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 smtClean="0">
                <a:solidFill>
                  <a:srgbClr val="B2003A"/>
                </a:solidFill>
              </a:rPr>
              <a:t>A-9020 Klagenfurt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 smtClean="0">
                <a:solidFill>
                  <a:srgbClr val="B2003A"/>
                </a:solidFill>
              </a:rPr>
              <a:t> | www.ph-kaernten.ac.at</a:t>
            </a:r>
            <a:endParaRPr lang="de-AT" sz="1200" smtClean="0">
              <a:solidFill>
                <a:srgbClr val="B2003A"/>
              </a:solidFill>
            </a:endParaRPr>
          </a:p>
        </p:txBody>
      </p:sp>
      <p:pic>
        <p:nvPicPr>
          <p:cNvPr id="6" name="Picture 9" descr="phk_logo_RG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78EE7-30B1-438A-80C3-146A179BB7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56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8BF5E-54D0-47E9-B96C-ABE8B8D16A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28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C5D74-700D-4378-A7D4-668E04F5556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75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85EC2-AF72-47A3-B7BD-A466ADDC61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93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77690-AB3D-4BA7-8CB7-7C6682A63E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42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7C2A5-5006-44CB-AF5F-329FED2A36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20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C14ED-A1D3-4284-A275-93BEF07EB5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91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3EACF-429A-42CF-B860-F4F16373E7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0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55303-DFA8-40CC-B78B-0BF0348B06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3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BF63-965C-47E9-B1C3-E0FA583AE9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52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E6698-0E77-455E-A6A7-E931E15B12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58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cman grau224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9945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85300D9-65F0-458F-87ED-F412ED256E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2" name="Picture 8" descr="phk_logo_RGB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 smtClean="0">
                <a:solidFill>
                  <a:srgbClr val="B2003A"/>
                </a:solidFill>
              </a:rPr>
              <a:t>Pädagogische Hochschule Kärnten</a:t>
            </a:r>
            <a:r>
              <a:rPr lang="de-DE" sz="1200" smtClean="0">
                <a:solidFill>
                  <a:srgbClr val="B2003A"/>
                </a:solidFill>
              </a:rPr>
              <a:t>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 smtClean="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 smtClean="0">
                <a:solidFill>
                  <a:srgbClr val="B2003A"/>
                </a:solidFill>
              </a:rPr>
              <a:t>A-9020 Klagenfurt </a:t>
            </a:r>
            <a:r>
              <a:rPr lang="de-DE" sz="1200" smtClean="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 smtClean="0">
                <a:solidFill>
                  <a:srgbClr val="B2003A"/>
                </a:solidFill>
              </a:rPr>
              <a:t> | www.ph-kaernten.ac.at</a:t>
            </a:r>
            <a:endParaRPr lang="de-AT" sz="1200" smtClean="0">
              <a:solidFill>
                <a:srgbClr val="B2003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4525" cy="1570186"/>
          </a:xfrm>
        </p:spPr>
        <p:txBody>
          <a:bodyPr/>
          <a:lstStyle/>
          <a:p>
            <a:r>
              <a:rPr lang="de-DE" altLang="de-DE" sz="3600" dirty="0" smtClean="0"/>
              <a:t>3-2-1-Methode</a:t>
            </a:r>
            <a:endParaRPr lang="de-DE" altLang="de-DE" sz="3600" dirty="0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altLang="de-DE" sz="3400" dirty="0" smtClean="0">
                <a:solidFill>
                  <a:srgbClr val="008000"/>
                </a:solidFill>
              </a:rPr>
              <a:t>3 Dinge, die schon vom Projektmanagement weiß.</a:t>
            </a:r>
          </a:p>
          <a:p>
            <a:pPr marL="0" indent="0">
              <a:buFontTx/>
              <a:buNone/>
            </a:pPr>
            <a:r>
              <a:rPr lang="de-DE" altLang="de-DE" sz="3400" dirty="0" smtClean="0"/>
              <a:t>2 Dinge, die mich am Projektmanagement interessieren.</a:t>
            </a:r>
          </a:p>
          <a:p>
            <a:pPr marL="0" indent="0">
              <a:buFontTx/>
              <a:buNone/>
            </a:pPr>
            <a:r>
              <a:rPr lang="de-DE" altLang="de-DE" sz="3400" dirty="0" smtClean="0">
                <a:solidFill>
                  <a:srgbClr val="A50021"/>
                </a:solidFill>
              </a:rPr>
              <a:t>1 konkrete Frage</a:t>
            </a:r>
            <a:endParaRPr lang="de-DE" altLang="de-DE" sz="3400" dirty="0" smtClean="0">
              <a:solidFill>
                <a:srgbClr val="A5002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89030" y="152165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err="1" smtClean="0">
                <a:solidFill>
                  <a:srgbClr val="00B0F0"/>
                </a:solidFill>
              </a:rPr>
              <a:t>Kärtchenabfrage</a:t>
            </a:r>
            <a:endParaRPr lang="de-DE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</Words>
  <Application>Microsoft Office PowerPoint</Application>
  <PresentationFormat>Bildschirmpräsentation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Benutzerdefiniertes Design</vt:lpstr>
      <vt:lpstr>3-2-1-Methode</vt:lpstr>
    </vt:vector>
  </TitlesOfParts>
  <Company>BMBWK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Behaltewerte beim Lernen</dc:title>
  <dc:creator>andrea.embacher</dc:creator>
  <cp:lastModifiedBy>Andrea Embacher</cp:lastModifiedBy>
  <cp:revision>26</cp:revision>
  <cp:lastPrinted>2022-06-09T13:29:42Z</cp:lastPrinted>
  <dcterms:created xsi:type="dcterms:W3CDTF">2008-12-11T09:50:28Z</dcterms:created>
  <dcterms:modified xsi:type="dcterms:W3CDTF">2022-06-09T13:33:19Z</dcterms:modified>
</cp:coreProperties>
</file>