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761163" cy="99425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9" tIns="45245" rIns="90489" bIns="452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1008F7-EB05-4356-A085-C918D97CC6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856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cman grau224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>
                <a:solidFill>
                  <a:srgbClr val="B2003A"/>
                </a:solidFill>
              </a:rPr>
              <a:t>Pädagogische Hochschule Kärnten</a:t>
            </a:r>
            <a:r>
              <a:rPr lang="de-DE" sz="1200">
                <a:solidFill>
                  <a:srgbClr val="B2003A"/>
                </a:solidFill>
              </a:rPr>
              <a:t> </a:t>
            </a:r>
            <a:r>
              <a:rPr lang="de-DE" sz="120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>
                <a:solidFill>
                  <a:srgbClr val="B2003A"/>
                </a:solidFill>
              </a:rPr>
              <a:t>A-9020 Klagenfurt </a:t>
            </a:r>
            <a:r>
              <a:rPr lang="de-DE" sz="120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>
                <a:solidFill>
                  <a:srgbClr val="B2003A"/>
                </a:solidFill>
              </a:rPr>
              <a:t> | www.ph-kaernten.ac.at</a:t>
            </a:r>
            <a:endParaRPr lang="de-AT" sz="1200">
              <a:solidFill>
                <a:srgbClr val="B2003A"/>
              </a:solidFill>
            </a:endParaRPr>
          </a:p>
        </p:txBody>
      </p:sp>
      <p:pic>
        <p:nvPicPr>
          <p:cNvPr id="6" name="Picture 9" descr="phk_logo_RGB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FE78-CCAF-48BC-A4C6-6D0BD1B83E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99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8503A-F710-4986-9D11-A1F6328F3F8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79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91A78-D959-4738-B70A-DFBC5F6B75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7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6285E-D31C-405E-9E13-0E4B2AB1C1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74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5C6E-3FAA-4173-A7A1-E79989EE68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1BE13-0C83-4197-B688-D8283F10AB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84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D5279-EC21-4952-8692-359FDF4AB1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5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B100B-5613-4676-B5DB-CC68F22335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39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F1AB-8299-4885-84C1-864BB8BA0D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0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A8A08-3B76-4840-A5AF-EF3CC5680E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98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4F599-6D44-4DB4-90F7-125414529E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89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man grau224"/>
          <p:cNvPicPr>
            <a:picLocks noChangeAspect="1" noChangeArrowheads="1"/>
          </p:cNvPicPr>
          <p:nvPr/>
        </p:nvPicPr>
        <p:blipFill>
          <a:blip r:embed="rId1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701"/>
          <a:stretch>
            <a:fillRect/>
          </a:stretch>
        </p:blipFill>
        <p:spPr bwMode="auto">
          <a:xfrm>
            <a:off x="5580063" y="333375"/>
            <a:ext cx="356552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9945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F27306C-D5C2-4E8C-80A0-E07BDC8DBB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32" name="Picture 8" descr="phk_logo_RGB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338"/>
            <a:ext cx="143986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68313" y="6165850"/>
            <a:ext cx="806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de-DE" sz="1200" b="1">
                <a:solidFill>
                  <a:srgbClr val="B2003A"/>
                </a:solidFill>
              </a:rPr>
              <a:t>Pädagogische Hochschule Kärnten</a:t>
            </a:r>
            <a:r>
              <a:rPr lang="de-DE" sz="1200">
                <a:solidFill>
                  <a:srgbClr val="B2003A"/>
                </a:solidFill>
              </a:rPr>
              <a:t> </a:t>
            </a:r>
            <a:r>
              <a:rPr lang="de-DE" sz="1200">
                <a:solidFill>
                  <a:srgbClr val="B2003A"/>
                </a:solidFill>
                <a:cs typeface="Arial" panose="020B0604020202020204" pitchFamily="34" charset="0"/>
              </a:rPr>
              <a:t>|</a:t>
            </a:r>
            <a:r>
              <a:rPr lang="de-DE" sz="1200">
                <a:solidFill>
                  <a:srgbClr val="B2003A"/>
                </a:solidFill>
              </a:rPr>
              <a:t> Viktor Frankl Hochschule</a:t>
            </a:r>
          </a:p>
          <a:p>
            <a:pPr eaLnBrk="1" hangingPunct="1">
              <a:defRPr/>
            </a:pPr>
            <a:r>
              <a:rPr lang="de-DE" sz="1200">
                <a:solidFill>
                  <a:srgbClr val="B2003A"/>
                </a:solidFill>
              </a:rPr>
              <a:t>A-9020 Klagenfurt </a:t>
            </a:r>
            <a:r>
              <a:rPr lang="de-DE" sz="1200">
                <a:solidFill>
                  <a:srgbClr val="B2003A"/>
                </a:solidFill>
                <a:cs typeface="Arial" panose="020B0604020202020204" pitchFamily="34" charset="0"/>
              </a:rPr>
              <a:t>| Österreich</a:t>
            </a:r>
            <a:r>
              <a:rPr lang="de-DE" sz="1200">
                <a:solidFill>
                  <a:srgbClr val="B2003A"/>
                </a:solidFill>
              </a:rPr>
              <a:t> | www.ph-kaernten.ac.at</a:t>
            </a:r>
            <a:endParaRPr lang="de-AT" sz="1200">
              <a:solidFill>
                <a:srgbClr val="B2003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irtschaftslexikon.gabler.de/definition/projekt-4286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ojekte-leicht-gemacht.de/blog/definitionen/6-merkmale-projek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6994525" cy="1143000"/>
          </a:xfrm>
        </p:spPr>
        <p:txBody>
          <a:bodyPr/>
          <a:lstStyle/>
          <a:p>
            <a:pPr algn="ctr"/>
            <a:r>
              <a:rPr lang="de-DE" altLang="de-DE"/>
              <a:t>Projekt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altLang="de-DE" sz="3600" dirty="0"/>
              <a:t>Ein Projekt ist eine zeitlich befristete, relativ innovative und risikobehaftete Aufgabe von erheblicher Komplexität, die aufgrund ihrer Schwierigkeit und Bedeutung meist ein gesondertes Projektmanagement erfordert.</a:t>
            </a:r>
            <a:r>
              <a:rPr lang="de-DE" altLang="de-DE" sz="3600" baseline="30000" dirty="0"/>
              <a:t>2</a:t>
            </a:r>
          </a:p>
          <a:p>
            <a:pPr marL="0" indent="0">
              <a:buFontTx/>
              <a:buNone/>
            </a:pPr>
            <a:endParaRPr lang="de-DE" altLang="de-DE" sz="3600" baseline="30000" dirty="0"/>
          </a:p>
          <a:p>
            <a:pPr marL="0" indent="0">
              <a:buFontTx/>
              <a:buNone/>
            </a:pPr>
            <a:r>
              <a:rPr lang="de-DE" altLang="de-DE" sz="1400" u="sng" dirty="0"/>
              <a:t>		</a:t>
            </a:r>
          </a:p>
          <a:p>
            <a:pPr marL="0" indent="0">
              <a:buFontTx/>
              <a:buNone/>
            </a:pPr>
            <a:r>
              <a:rPr lang="de-DE" altLang="de-DE" sz="1400" dirty="0"/>
              <a:t>2 </a:t>
            </a:r>
            <a:r>
              <a:rPr lang="de-DE" altLang="de-DE" sz="1400" dirty="0">
                <a:hlinkClick r:id="rId2"/>
              </a:rPr>
              <a:t>https://</a:t>
            </a:r>
            <a:r>
              <a:rPr lang="de-DE" altLang="de-DE" sz="1400" dirty="0" smtClean="0">
                <a:hlinkClick r:id="rId2"/>
              </a:rPr>
              <a:t>wirtschaftslexikon.gabler.de/definition/projekt-42861</a:t>
            </a:r>
            <a:r>
              <a:rPr lang="de-DE" altLang="de-DE" sz="1400" dirty="0" smtClean="0"/>
              <a:t> </a:t>
            </a:r>
            <a:r>
              <a:rPr lang="de-DE" altLang="de-DE" sz="1400" dirty="0" smtClean="0"/>
              <a:t>(</a:t>
            </a:r>
            <a:r>
              <a:rPr lang="de-DE" altLang="de-DE" sz="1400" dirty="0" smtClean="0"/>
              <a:t>23. </a:t>
            </a:r>
            <a:r>
              <a:rPr lang="de-DE" altLang="de-DE" sz="1400" dirty="0" smtClean="0"/>
              <a:t>5. </a:t>
            </a:r>
            <a:r>
              <a:rPr lang="de-DE" altLang="de-DE" sz="1400" dirty="0" smtClean="0"/>
              <a:t>2023)</a:t>
            </a:r>
            <a:endParaRPr lang="de-DE" altLang="de-DE" sz="1400" dirty="0"/>
          </a:p>
          <a:p>
            <a:pPr marL="0" indent="0">
              <a:buFontTx/>
              <a:buNone/>
            </a:pPr>
            <a:endParaRPr lang="de-DE" altLang="de-DE" sz="1400" i="1" dirty="0"/>
          </a:p>
          <a:p>
            <a:pPr marL="0" indent="0">
              <a:buFontTx/>
              <a:buNone/>
            </a:pPr>
            <a:endParaRPr lang="de-DE" altLang="de-DE" sz="2000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6994525" cy="1143000"/>
          </a:xfrm>
        </p:spPr>
        <p:txBody>
          <a:bodyPr/>
          <a:lstStyle/>
          <a:p>
            <a:pPr algn="ctr"/>
            <a:r>
              <a:rPr lang="de-DE" altLang="de-DE"/>
              <a:t>Projekt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52596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altLang="de-DE" sz="2400" dirty="0"/>
              <a:t>Ein Projekt ist eine Aufgabe, die folgende Merkmale aufweist: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Zielvorgabe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Zeitliche Begrenzung (klarer Anfangs- und Endtermin)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Begrenzte Ressourcen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Projektspezifische Organisationsform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Neuartigkeit und Einmaligkeit (keine Routinetätigkeit)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de-DE" altLang="de-DE" sz="2400" dirty="0"/>
              <a:t>Komplexität (Themen, die von Risiko und Unsicherheit geprägt sind)</a:t>
            </a:r>
            <a:r>
              <a:rPr lang="de-DE" altLang="de-DE" sz="2400" baseline="30000" dirty="0"/>
              <a:t>1</a:t>
            </a:r>
          </a:p>
          <a:p>
            <a:pPr marL="0" indent="0">
              <a:buFontTx/>
              <a:buNone/>
              <a:defRPr/>
            </a:pPr>
            <a:r>
              <a:rPr lang="de-DE" altLang="de-DE" sz="1400" u="sng" dirty="0"/>
              <a:t>		</a:t>
            </a:r>
          </a:p>
          <a:p>
            <a:pPr marL="0" indent="0">
              <a:buFontTx/>
              <a:buNone/>
              <a:defRPr/>
            </a:pPr>
            <a:r>
              <a:rPr lang="de-DE" altLang="de-DE" sz="1400" dirty="0"/>
              <a:t>1 </a:t>
            </a:r>
            <a:r>
              <a:rPr lang="de-DE" altLang="de-DE" sz="1400" dirty="0">
                <a:hlinkClick r:id="rId2"/>
              </a:rPr>
              <a:t>https://projekte-leicht-gemacht.de/blog/definitionen/6-merkmale-projekt/</a:t>
            </a:r>
            <a:r>
              <a:rPr lang="de-DE" altLang="de-DE" sz="1400" dirty="0"/>
              <a:t> </a:t>
            </a:r>
            <a:r>
              <a:rPr lang="de-DE" altLang="de-DE" sz="1400" dirty="0"/>
              <a:t>(23. 5. 2023)</a:t>
            </a:r>
            <a:endParaRPr lang="de-DE" altLang="de-DE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</Words>
  <Application>Microsoft Office PowerPoint</Application>
  <PresentationFormat>Bildschirmpräsentation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Wingdings</vt:lpstr>
      <vt:lpstr>Benutzerdefiniertes Design</vt:lpstr>
      <vt:lpstr>Projekt</vt:lpstr>
      <vt:lpstr>Projekt</vt:lpstr>
    </vt:vector>
  </TitlesOfParts>
  <Company>BMBWK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Behaltewerte beim Lernen</dc:title>
  <dc:creator>andrea.embacher</dc:creator>
  <cp:lastModifiedBy>Andrea Embacher</cp:lastModifiedBy>
  <cp:revision>35</cp:revision>
  <cp:lastPrinted>2019-06-27T08:16:16Z</cp:lastPrinted>
  <dcterms:created xsi:type="dcterms:W3CDTF">2008-12-11T09:50:28Z</dcterms:created>
  <dcterms:modified xsi:type="dcterms:W3CDTF">2023-05-23T07:34:56Z</dcterms:modified>
</cp:coreProperties>
</file>