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351" cy="496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28" y="0"/>
            <a:ext cx="2946351" cy="496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28" y="4715273"/>
            <a:ext cx="5437821" cy="4466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959"/>
            <a:ext cx="2946351" cy="496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28" y="9428959"/>
            <a:ext cx="2946351" cy="496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B6557FC-B0DD-4767-9117-C7640E25602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85225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acman grau224"/>
          <p:cNvPicPr>
            <a:picLocks noChangeAspect="1" noChangeArrowheads="1"/>
          </p:cNvPicPr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701"/>
          <a:stretch>
            <a:fillRect/>
          </a:stretch>
        </p:blipFill>
        <p:spPr bwMode="auto">
          <a:xfrm>
            <a:off x="5580063" y="333375"/>
            <a:ext cx="3565525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68313" y="6165850"/>
            <a:ext cx="80629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de-DE" sz="1200" b="1" smtClean="0">
                <a:solidFill>
                  <a:srgbClr val="B2003A"/>
                </a:solidFill>
              </a:rPr>
              <a:t>Pädagogische Hochschule Kärnten</a:t>
            </a:r>
            <a:r>
              <a:rPr lang="de-DE" sz="1200" smtClean="0">
                <a:solidFill>
                  <a:srgbClr val="B2003A"/>
                </a:solidFill>
              </a:rPr>
              <a:t> </a:t>
            </a:r>
            <a:r>
              <a:rPr lang="de-DE" sz="1200" smtClean="0">
                <a:solidFill>
                  <a:srgbClr val="B2003A"/>
                </a:solidFill>
                <a:cs typeface="Arial" panose="020B0604020202020204" pitchFamily="34" charset="0"/>
              </a:rPr>
              <a:t>|</a:t>
            </a:r>
            <a:r>
              <a:rPr lang="de-DE" sz="1200" smtClean="0">
                <a:solidFill>
                  <a:srgbClr val="B2003A"/>
                </a:solidFill>
              </a:rPr>
              <a:t> Viktor Frankl Hochschule</a:t>
            </a:r>
          </a:p>
          <a:p>
            <a:pPr eaLnBrk="1" hangingPunct="1">
              <a:defRPr/>
            </a:pPr>
            <a:r>
              <a:rPr lang="de-DE" sz="1200" smtClean="0">
                <a:solidFill>
                  <a:srgbClr val="B2003A"/>
                </a:solidFill>
              </a:rPr>
              <a:t>A-9020 Klagenfurt </a:t>
            </a:r>
            <a:r>
              <a:rPr lang="de-DE" sz="1200" smtClean="0">
                <a:solidFill>
                  <a:srgbClr val="B2003A"/>
                </a:solidFill>
                <a:cs typeface="Arial" panose="020B0604020202020204" pitchFamily="34" charset="0"/>
              </a:rPr>
              <a:t>| Österreich</a:t>
            </a:r>
            <a:r>
              <a:rPr lang="de-DE" sz="1200" smtClean="0">
                <a:solidFill>
                  <a:srgbClr val="B2003A"/>
                </a:solidFill>
              </a:rPr>
              <a:t> | www.ph-kaernten.ac.at</a:t>
            </a:r>
            <a:endParaRPr lang="de-AT" sz="1200" smtClean="0">
              <a:solidFill>
                <a:srgbClr val="B2003A"/>
              </a:solidFill>
            </a:endParaRPr>
          </a:p>
        </p:txBody>
      </p:sp>
      <p:pic>
        <p:nvPicPr>
          <p:cNvPr id="6" name="Picture 9" descr="phk_logo_RGB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60338"/>
            <a:ext cx="1439863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86200"/>
            <a:ext cx="7775575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78EE7-30B1-438A-80C3-146A179BB77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256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8BF5E-54D0-47E9-B96C-ABE8B8D16A2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8281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C5D74-700D-4378-A7D4-668E04F5556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7755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85EC2-AF72-47A3-B7BD-A466ADDC616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093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77690-AB3D-4BA7-8CB7-7C6682A63E8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4426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7C2A5-5006-44CB-AF5F-329FED2A36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6209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C14ED-A1D3-4284-A275-93BEF07EB5E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1913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3EACF-429A-42CF-B860-F4F16373E77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70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55303-DFA8-40CC-B78B-0BF0348B063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0139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8BF63-965C-47E9-B1C3-E0FA583AE9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252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E6698-0E77-455E-A6A7-E931E15B12D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8586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cman grau224"/>
          <p:cNvPicPr>
            <a:picLocks noChangeAspect="1" noChangeArrowheads="1"/>
          </p:cNvPicPr>
          <p:nvPr/>
        </p:nvPicPr>
        <p:blipFill>
          <a:blip r:embed="rId1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701"/>
          <a:stretch>
            <a:fillRect/>
          </a:stretch>
        </p:blipFill>
        <p:spPr bwMode="auto">
          <a:xfrm>
            <a:off x="5580063" y="333375"/>
            <a:ext cx="3565525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9945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85300D9-65F0-458F-87ED-F412ED256EA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1032" name="Picture 8" descr="phk_logo_RGB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60338"/>
            <a:ext cx="1439863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468313" y="6165850"/>
            <a:ext cx="80629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de-DE" sz="1200" b="1" smtClean="0">
                <a:solidFill>
                  <a:srgbClr val="B2003A"/>
                </a:solidFill>
              </a:rPr>
              <a:t>Pädagogische Hochschule Kärnten</a:t>
            </a:r>
            <a:r>
              <a:rPr lang="de-DE" sz="1200" smtClean="0">
                <a:solidFill>
                  <a:srgbClr val="B2003A"/>
                </a:solidFill>
              </a:rPr>
              <a:t> </a:t>
            </a:r>
            <a:r>
              <a:rPr lang="de-DE" sz="1200" smtClean="0">
                <a:solidFill>
                  <a:srgbClr val="B2003A"/>
                </a:solidFill>
                <a:cs typeface="Arial" panose="020B0604020202020204" pitchFamily="34" charset="0"/>
              </a:rPr>
              <a:t>|</a:t>
            </a:r>
            <a:r>
              <a:rPr lang="de-DE" sz="1200" smtClean="0">
                <a:solidFill>
                  <a:srgbClr val="B2003A"/>
                </a:solidFill>
              </a:rPr>
              <a:t> Viktor Frankl Hochschule</a:t>
            </a:r>
          </a:p>
          <a:p>
            <a:pPr eaLnBrk="1" hangingPunct="1">
              <a:defRPr/>
            </a:pPr>
            <a:r>
              <a:rPr lang="de-DE" sz="1200" smtClean="0">
                <a:solidFill>
                  <a:srgbClr val="B2003A"/>
                </a:solidFill>
              </a:rPr>
              <a:t>A-9020 Klagenfurt </a:t>
            </a:r>
            <a:r>
              <a:rPr lang="de-DE" sz="1200" smtClean="0">
                <a:solidFill>
                  <a:srgbClr val="B2003A"/>
                </a:solidFill>
                <a:cs typeface="Arial" panose="020B0604020202020204" pitchFamily="34" charset="0"/>
              </a:rPr>
              <a:t>| Österreich</a:t>
            </a:r>
            <a:r>
              <a:rPr lang="de-DE" sz="1200" smtClean="0">
                <a:solidFill>
                  <a:srgbClr val="B2003A"/>
                </a:solidFill>
              </a:rPr>
              <a:t> | www.ph-kaernten.ac.at</a:t>
            </a:r>
            <a:endParaRPr lang="de-AT" sz="1200" smtClean="0">
              <a:solidFill>
                <a:srgbClr val="B2003A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4525" cy="1570186"/>
          </a:xfrm>
        </p:spPr>
        <p:txBody>
          <a:bodyPr/>
          <a:lstStyle/>
          <a:p>
            <a:r>
              <a:rPr lang="de-DE" altLang="de-DE" sz="2800" dirty="0" smtClean="0"/>
              <a:t>Planung des Unterrichts, wenn Schüler*innen die mehrtägige Exkursion planen.</a:t>
            </a:r>
            <a:endParaRPr lang="de-DE" altLang="de-DE" sz="2800" dirty="0" smtClean="0"/>
          </a:p>
        </p:txBody>
      </p:sp>
      <p:sp>
        <p:nvSpPr>
          <p:cNvPr id="5123" name="Inhaltsplatzhalt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marL="742950" indent="-742950">
              <a:buFontTx/>
              <a:buAutoNum type="arabicPeriod"/>
            </a:pPr>
            <a:r>
              <a:rPr lang="de-DE" altLang="de-DE" sz="2800" dirty="0" smtClean="0">
                <a:solidFill>
                  <a:srgbClr val="0070C0"/>
                </a:solidFill>
              </a:rPr>
              <a:t>Was sollen die Schüler*innen lernen? (= Ziele des Unterrichts)</a:t>
            </a:r>
            <a:endParaRPr lang="de-DE" altLang="de-DE" sz="2800" dirty="0" smtClean="0">
              <a:solidFill>
                <a:srgbClr val="0070C0"/>
              </a:solidFill>
            </a:endParaRPr>
          </a:p>
          <a:p>
            <a:pPr marL="742950" indent="-742950">
              <a:buFontTx/>
              <a:buAutoNum type="arabicPeriod"/>
            </a:pPr>
            <a:r>
              <a:rPr lang="de-DE" altLang="de-DE" sz="2800" dirty="0" smtClean="0">
                <a:solidFill>
                  <a:srgbClr val="008000"/>
                </a:solidFill>
              </a:rPr>
              <a:t>Welches Wissen brauchen sie dazu</a:t>
            </a:r>
            <a:r>
              <a:rPr lang="de-DE" altLang="de-DE" sz="2800" smtClean="0">
                <a:solidFill>
                  <a:srgbClr val="008000"/>
                </a:solidFill>
              </a:rPr>
              <a:t>?            (= </a:t>
            </a:r>
            <a:r>
              <a:rPr lang="de-DE" altLang="de-DE" sz="2800" dirty="0" smtClean="0">
                <a:solidFill>
                  <a:srgbClr val="008000"/>
                </a:solidFill>
              </a:rPr>
              <a:t>Inhalt)</a:t>
            </a:r>
            <a:endParaRPr lang="de-DE" altLang="de-DE" sz="2800" dirty="0" smtClean="0">
              <a:solidFill>
                <a:srgbClr val="008000"/>
              </a:solidFill>
            </a:endParaRPr>
          </a:p>
          <a:p>
            <a:pPr marL="742950" indent="-742950">
              <a:buFontTx/>
              <a:buAutoNum type="arabicPeriod"/>
            </a:pPr>
            <a:r>
              <a:rPr lang="de-DE" altLang="de-DE" sz="2800" dirty="0" smtClean="0"/>
              <a:t>Wie wollt ihr dies vermitteln? (= Methode)</a:t>
            </a:r>
          </a:p>
          <a:p>
            <a:pPr marL="742950" indent="-742950">
              <a:buFontTx/>
              <a:buAutoNum type="arabicPeriod"/>
            </a:pPr>
            <a:r>
              <a:rPr lang="de-DE" altLang="de-DE" sz="2800" dirty="0" smtClean="0">
                <a:solidFill>
                  <a:srgbClr val="C00000"/>
                </a:solidFill>
              </a:rPr>
              <a:t>Verfasst den Projektauftrag an die Schüler*innen.</a:t>
            </a:r>
            <a:endParaRPr lang="de-DE" altLang="de-DE" sz="2800" dirty="0" smtClean="0">
              <a:solidFill>
                <a:srgbClr val="C00000"/>
              </a:solidFill>
            </a:endParaRPr>
          </a:p>
          <a:p>
            <a:pPr marL="0" indent="0">
              <a:buFontTx/>
              <a:buNone/>
            </a:pPr>
            <a:endParaRPr lang="de-DE" altLang="de-DE" sz="3600" dirty="0" smtClean="0"/>
          </a:p>
        </p:txBody>
      </p:sp>
      <p:sp>
        <p:nvSpPr>
          <p:cNvPr id="2" name="Textfeld 1"/>
          <p:cNvSpPr txBox="1"/>
          <p:nvPr/>
        </p:nvSpPr>
        <p:spPr>
          <a:xfrm>
            <a:off x="611560" y="201526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rgbClr val="00B0F0"/>
                </a:solidFill>
              </a:rPr>
              <a:t>Überlegt und haltet schriftlich fest:</a:t>
            </a:r>
            <a:endParaRPr lang="de-DE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53</Words>
  <Application>Microsoft Office PowerPoint</Application>
  <PresentationFormat>Bildschirmpräsentation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Benutzerdefiniertes Design</vt:lpstr>
      <vt:lpstr>Planung des Unterrichts, wenn Schüler*innen die mehrtägige Exkursion planen.</vt:lpstr>
    </vt:vector>
  </TitlesOfParts>
  <Company>BMBWK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Behaltewerte beim Lernen</dc:title>
  <dc:creator>andrea.embacher</dc:creator>
  <cp:lastModifiedBy>Andrea Embacher</cp:lastModifiedBy>
  <cp:revision>24</cp:revision>
  <cp:lastPrinted>2022-05-23T13:02:26Z</cp:lastPrinted>
  <dcterms:created xsi:type="dcterms:W3CDTF">2008-12-11T09:50:28Z</dcterms:created>
  <dcterms:modified xsi:type="dcterms:W3CDTF">2022-05-23T13:03:47Z</dcterms:modified>
</cp:coreProperties>
</file>